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sldIdLst>
    <p:sldId id="256" r:id="rId2"/>
    <p:sldId id="266" r:id="rId3"/>
    <p:sldId id="394" r:id="rId4"/>
    <p:sldId id="263" r:id="rId5"/>
    <p:sldId id="264" r:id="rId6"/>
    <p:sldId id="395" r:id="rId7"/>
    <p:sldId id="391" r:id="rId8"/>
    <p:sldId id="396" r:id="rId9"/>
    <p:sldId id="397" r:id="rId10"/>
    <p:sldId id="377" r:id="rId11"/>
    <p:sldId id="399" r:id="rId12"/>
    <p:sldId id="287" r:id="rId13"/>
    <p:sldId id="388" r:id="rId14"/>
    <p:sldId id="288" r:id="rId15"/>
    <p:sldId id="400" r:id="rId16"/>
    <p:sldId id="401" r:id="rId17"/>
    <p:sldId id="389" r:id="rId18"/>
    <p:sldId id="316" r:id="rId19"/>
    <p:sldId id="315" r:id="rId20"/>
    <p:sldId id="265" r:id="rId21"/>
    <p:sldId id="393" r:id="rId22"/>
    <p:sldId id="353" r:id="rId23"/>
    <p:sldId id="257" r:id="rId24"/>
    <p:sldId id="285" r:id="rId25"/>
    <p:sldId id="286" r:id="rId26"/>
    <p:sldId id="258" r:id="rId27"/>
    <p:sldId id="259" r:id="rId28"/>
    <p:sldId id="260" r:id="rId29"/>
    <p:sldId id="261" r:id="rId30"/>
    <p:sldId id="354" r:id="rId31"/>
  </p:sldIdLst>
  <p:sldSz cx="9144000" cy="6858000" type="screen4x3"/>
  <p:notesSz cx="6858000" cy="9144000"/>
  <p:defaultTextStyle>
    <a:defPPr>
      <a:defRPr lang="zh-CN"/>
    </a:defPPr>
    <a:lvl1pPr marL="0" lvl="0"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205">
          <p15:clr>
            <a:srgbClr val="A4A3A4"/>
          </p15:clr>
        </p15:guide>
        <p15:guide id="2" pos="283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FF00"/>
    <a:srgbClr val="FF99FF"/>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93" d="100"/>
          <a:sy n="93" d="100"/>
        </p:scale>
        <p:origin x="1162" y="77"/>
      </p:cViewPr>
      <p:guideLst>
        <p:guide orient="horz" pos="2205"/>
        <p:guide pos="283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页眉占位符 4097"/>
          <p:cNvSpPr>
            <a:spLocks noGrp="1"/>
          </p:cNvSpPr>
          <p:nvPr>
            <p:ph type="hdr" sz="quarter"/>
          </p:nvPr>
        </p:nvSpPr>
        <p:spPr>
          <a:xfrm>
            <a:off x="0" y="0"/>
            <a:ext cx="2971800" cy="457200"/>
          </a:xfrm>
          <a:prstGeom prst="rect">
            <a:avLst/>
          </a:prstGeom>
          <a:noFill/>
          <a:ln w="9525">
            <a:noFill/>
          </a:ln>
        </p:spPr>
        <p:txBody>
          <a:bodyPr/>
          <a:lstStyle/>
          <a:p>
            <a:pPr lvl="0" fontAlgn="base"/>
            <a:endParaRPr lang="zh-CN" sz="1200" strike="noStrike" noProof="1"/>
          </a:p>
        </p:txBody>
      </p:sp>
      <p:sp>
        <p:nvSpPr>
          <p:cNvPr id="4099" name="日期占位符 4098"/>
          <p:cNvSpPr>
            <a:spLocks noGrp="1"/>
          </p:cNvSpPr>
          <p:nvPr>
            <p:ph type="dt" idx="1"/>
          </p:nvPr>
        </p:nvSpPr>
        <p:spPr>
          <a:xfrm>
            <a:off x="3884613" y="0"/>
            <a:ext cx="2971800" cy="457200"/>
          </a:xfrm>
          <a:prstGeom prst="rect">
            <a:avLst/>
          </a:prstGeom>
          <a:noFill/>
          <a:ln w="9525">
            <a:noFill/>
          </a:ln>
        </p:spPr>
        <p:txBody>
          <a:bodyPr/>
          <a:lstStyle/>
          <a:p>
            <a:pPr lvl="0" algn="r" fontAlgn="base"/>
            <a:endParaRPr lang="zh-CN" altLang="en-US" sz="1200" strike="noStrike" noProof="1"/>
          </a:p>
        </p:txBody>
      </p:sp>
      <p:sp>
        <p:nvSpPr>
          <p:cNvPr id="2052" name="幻灯片图像占位符 4099"/>
          <p:cNvSpPr>
            <a:spLocks noGrp="1" noRot="1" noChangeAspect="1" noTextEdit="1"/>
          </p:cNvSpPr>
          <p:nvPr>
            <p:ph type="sldImg"/>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2053" name="文本占位符 4100"/>
          <p:cNvSpPr>
            <a:spLocks noGrp="1"/>
          </p:cNvSpPr>
          <p:nvPr>
            <p:ph type="body" sz="quarter"/>
          </p:nvPr>
        </p:nvSpPr>
        <p:spPr>
          <a:xfrm>
            <a:off x="685800" y="4343400"/>
            <a:ext cx="5486400" cy="4114800"/>
          </a:xfrm>
          <a:prstGeom prst="rect">
            <a:avLst/>
          </a:prstGeom>
          <a:noFill/>
          <a:ln w="9525">
            <a:noFill/>
          </a:ln>
        </p:spPr>
        <p:txBody>
          <a:bodyPr anchor="t"/>
          <a:lstStyle/>
          <a:p>
            <a:pPr lvl="0" indent="0"/>
            <a:r>
              <a:rPr lang="zh-CN" altLang="en-US" dirty="0"/>
              <a:t>单击此处编辑母版文本样式</a:t>
            </a:r>
          </a:p>
          <a:p>
            <a:pPr lvl="1" indent="0"/>
            <a:r>
              <a:rPr lang="zh-CN" altLang="en-US" dirty="0"/>
              <a:t>第二级</a:t>
            </a:r>
          </a:p>
          <a:p>
            <a:pPr lvl="2" indent="0"/>
            <a:r>
              <a:rPr lang="zh-CN" altLang="en-US" dirty="0"/>
              <a:t>第三级</a:t>
            </a:r>
          </a:p>
          <a:p>
            <a:pPr lvl="3" indent="0"/>
            <a:r>
              <a:rPr lang="zh-CN" altLang="en-US" dirty="0"/>
              <a:t>第四级</a:t>
            </a:r>
          </a:p>
          <a:p>
            <a:pPr lvl="4" indent="0"/>
            <a:r>
              <a:rPr lang="zh-CN" altLang="en-US" dirty="0"/>
              <a:t>第五级</a:t>
            </a:r>
          </a:p>
        </p:txBody>
      </p:sp>
      <p:sp>
        <p:nvSpPr>
          <p:cNvPr id="4102" name="页脚占位符 4101"/>
          <p:cNvSpPr>
            <a:spLocks noGrp="1"/>
          </p:cNvSpPr>
          <p:nvPr>
            <p:ph type="ftr" sz="quarter" idx="4"/>
          </p:nvPr>
        </p:nvSpPr>
        <p:spPr>
          <a:xfrm>
            <a:off x="0" y="8685213"/>
            <a:ext cx="2971800" cy="457200"/>
          </a:xfrm>
          <a:prstGeom prst="rect">
            <a:avLst/>
          </a:prstGeom>
          <a:noFill/>
          <a:ln w="9525">
            <a:noFill/>
          </a:ln>
        </p:spPr>
        <p:txBody>
          <a:bodyPr anchor="b"/>
          <a:lstStyle/>
          <a:p>
            <a:pPr lvl="0" fontAlgn="base"/>
            <a:endParaRPr lang="zh-CN" sz="1200" strike="noStrike" noProof="1"/>
          </a:p>
        </p:txBody>
      </p:sp>
      <p:sp>
        <p:nvSpPr>
          <p:cNvPr id="4103" name="灯片编号占位符 4102"/>
          <p:cNvSpPr>
            <a:spLocks noGrp="1"/>
          </p:cNvSpPr>
          <p:nvPr>
            <p:ph type="sldNum" sz="quarter" idx="5"/>
          </p:nvPr>
        </p:nvSpPr>
        <p:spPr>
          <a:xfrm>
            <a:off x="3884613" y="8685213"/>
            <a:ext cx="2971800" cy="457200"/>
          </a:xfrm>
          <a:prstGeom prst="rect">
            <a:avLst/>
          </a:prstGeom>
          <a:noFill/>
          <a:ln w="9525">
            <a:noFill/>
          </a:ln>
        </p:spPr>
        <p:txBody>
          <a:bodyPr anchor="b"/>
          <a:lstStyle/>
          <a:p>
            <a:pPr lvl="0" algn="r" fontAlgn="base"/>
            <a:fld id="{9A0DB2DC-4C9A-4742-B13C-FB6460FD3503}" type="slidenum">
              <a:rPr lang="en-US" altLang="zh-CN" sz="1200" strike="noStrike" noProof="1" dirty="0">
                <a:latin typeface="Arial" panose="020B0604020202020204" pitchFamily="34" charset="0"/>
                <a:ea typeface="宋体" panose="02010600030101010101" pitchFamily="2" charset="-122"/>
                <a:cs typeface="+mn-ea"/>
              </a:rPr>
              <a:t>‹#›</a:t>
            </a:fld>
            <a:endParaRPr lang="zh-CN" sz="1200" strike="noStrike" noProof="1"/>
          </a:p>
        </p:txBody>
      </p:sp>
    </p:spTree>
  </p:cSld>
  <p:clrMap bg1="lt1" tx1="dk1" bg2="lt2" tx2="dk2" accent1="accent1" accent2="accent2" accent3="accent3" accent4="accent4" accent5="accent5" accent6="accent6" hlink="hlink" folHlink="folHlink"/>
  <p:hf sldNum="0" hdr="0" ftr="0" dt="0"/>
  <p:notesStyle>
    <a:lvl1pPr marL="0" lvl="0"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文本占位符 2"/>
          <p:cNvSpPr>
            <a:spLocks noGrp="1"/>
          </p:cNvSpPr>
          <p:nvPr>
            <p:ph type="body"/>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SG" altLang="en-US" dirty="0"/>
          </a:p>
        </p:txBody>
      </p:sp>
    </p:spTree>
    <p:extLst>
      <p:ext uri="{BB962C8B-B14F-4D97-AF65-F5344CB8AC3E}">
        <p14:creationId xmlns:p14="http://schemas.microsoft.com/office/powerpoint/2010/main" val="2710408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幻灯片图像占位符 5121"/>
          <p:cNvSpPr>
            <a:spLocks noGrp="1" noRot="1" noChangeAspect="1" noTextEdit="1"/>
          </p:cNvSpPr>
          <p:nvPr>
            <p:ph type="sldImg"/>
          </p:nvPr>
        </p:nvSpPr>
        <p:spPr>
          <a:xfrm>
            <a:off x="1144588" y="685800"/>
            <a:ext cx="4572000" cy="3429000"/>
          </a:xfrm>
        </p:spPr>
      </p:sp>
      <p:sp>
        <p:nvSpPr>
          <p:cNvPr id="12290" name="文本占位符 5122"/>
          <p:cNvSpPr>
            <a:spLocks noGrp="1"/>
          </p:cNvSpPr>
          <p:nvPr>
            <p:ph type="body"/>
          </p:nvPr>
        </p:nvSpPr>
        <p:spPr/>
        <p:txBody>
          <a:bodyPr anchor="t"/>
          <a:lstStyle/>
          <a:p>
            <a:pPr lvl="0" indent="0"/>
            <a:endParaRPr lang="zh-TW" altLang="en-US" dirty="0"/>
          </a:p>
        </p:txBody>
      </p:sp>
      <p:sp>
        <p:nvSpPr>
          <p:cNvPr id="12291"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fld id="{9A0DB2DC-4C9A-4742-B13C-FB6460FD3503}" type="slidenum">
              <a:rPr lang="zh-CN" altLang="en-US" sz="1200" dirty="0"/>
              <a:t>23</a:t>
            </a:fld>
            <a:endParaRPr lang="zh-CN" altLang="en-US" sz="12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幻灯片图像占位符 44033"/>
          <p:cNvSpPr>
            <a:spLocks noGrp="1" noRot="1" noChangeAspect="1" noTextEdit="1"/>
          </p:cNvSpPr>
          <p:nvPr>
            <p:ph type="sldImg"/>
          </p:nvPr>
        </p:nvSpPr>
        <p:spPr>
          <a:xfrm>
            <a:off x="1144588" y="685800"/>
            <a:ext cx="4572000" cy="3429000"/>
          </a:xfrm>
        </p:spPr>
      </p:sp>
      <p:sp>
        <p:nvSpPr>
          <p:cNvPr id="14338" name="文本占位符 44034"/>
          <p:cNvSpPr>
            <a:spLocks noGrp="1"/>
          </p:cNvSpPr>
          <p:nvPr>
            <p:ph type="body"/>
          </p:nvPr>
        </p:nvSpPr>
        <p:spPr/>
        <p:txBody>
          <a:bodyPr anchor="t"/>
          <a:lstStyle/>
          <a:p>
            <a:pPr lvl="0" indent="0"/>
            <a:endParaRPr lang="zh-TW" altLang="en-US" dirty="0"/>
          </a:p>
        </p:txBody>
      </p:sp>
      <p:sp>
        <p:nvSpPr>
          <p:cNvPr id="14339"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fld id="{9A0DB2DC-4C9A-4742-B13C-FB6460FD3503}" type="slidenum">
              <a:rPr lang="zh-CN" altLang="en-US" sz="1200" dirty="0"/>
              <a:t>24</a:t>
            </a:fld>
            <a:endParaRPr lang="zh-CN" altLang="en-US"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46081"/>
          <p:cNvSpPr>
            <a:spLocks noGrp="1" noRot="1" noChangeAspect="1" noTextEdit="1"/>
          </p:cNvSpPr>
          <p:nvPr>
            <p:ph type="sldImg"/>
          </p:nvPr>
        </p:nvSpPr>
        <p:spPr>
          <a:xfrm>
            <a:off x="1144588" y="685800"/>
            <a:ext cx="4572000" cy="3429000"/>
          </a:xfrm>
        </p:spPr>
      </p:sp>
      <p:sp>
        <p:nvSpPr>
          <p:cNvPr id="16386" name="文本占位符 46082"/>
          <p:cNvSpPr>
            <a:spLocks noGrp="1"/>
          </p:cNvSpPr>
          <p:nvPr>
            <p:ph type="body"/>
          </p:nvPr>
        </p:nvSpPr>
        <p:spPr/>
        <p:txBody>
          <a:bodyPr anchor="t"/>
          <a:lstStyle/>
          <a:p>
            <a:pPr lvl="0" indent="0"/>
            <a:endParaRPr lang="zh-TW" altLang="en-US" dirty="0"/>
          </a:p>
        </p:txBody>
      </p:sp>
      <p:sp>
        <p:nvSpPr>
          <p:cNvPr id="16387"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fld id="{9A0DB2DC-4C9A-4742-B13C-FB6460FD3503}" type="slidenum">
              <a:rPr lang="zh-CN" altLang="en-US" sz="1200" dirty="0"/>
              <a:t>25</a:t>
            </a:fld>
            <a:endParaRPr lang="zh-CN" altLang="en-US" sz="12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幻灯片图像占位符 7169"/>
          <p:cNvSpPr>
            <a:spLocks noGrp="1" noRot="1" noChangeAspect="1" noTextEdit="1"/>
          </p:cNvSpPr>
          <p:nvPr>
            <p:ph type="sldImg"/>
          </p:nvPr>
        </p:nvSpPr>
        <p:spPr>
          <a:xfrm>
            <a:off x="1144588" y="685800"/>
            <a:ext cx="4572000" cy="3429000"/>
          </a:xfrm>
        </p:spPr>
      </p:sp>
      <p:sp>
        <p:nvSpPr>
          <p:cNvPr id="18434" name="文本占位符 7170"/>
          <p:cNvSpPr>
            <a:spLocks noGrp="1"/>
          </p:cNvSpPr>
          <p:nvPr>
            <p:ph type="body"/>
          </p:nvPr>
        </p:nvSpPr>
        <p:spPr/>
        <p:txBody>
          <a:bodyPr anchor="t"/>
          <a:lstStyle/>
          <a:p>
            <a:pPr lvl="0" indent="0"/>
            <a:endParaRPr lang="zh-TW" altLang="en-US" dirty="0"/>
          </a:p>
        </p:txBody>
      </p:sp>
      <p:sp>
        <p:nvSpPr>
          <p:cNvPr id="18435"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fld id="{9A0DB2DC-4C9A-4742-B13C-FB6460FD3503}" type="slidenum">
              <a:rPr lang="zh-CN" altLang="en-US" sz="1200" dirty="0"/>
              <a:t>26</a:t>
            </a:fld>
            <a:endParaRPr lang="zh-CN" altLang="en-US" sz="12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幻灯片图像占位符 9217"/>
          <p:cNvSpPr>
            <a:spLocks noGrp="1" noRot="1" noChangeAspect="1" noTextEdit="1"/>
          </p:cNvSpPr>
          <p:nvPr>
            <p:ph type="sldImg"/>
          </p:nvPr>
        </p:nvSpPr>
        <p:spPr>
          <a:xfrm>
            <a:off x="1144588" y="685800"/>
            <a:ext cx="4572000" cy="3429000"/>
          </a:xfrm>
        </p:spPr>
      </p:sp>
      <p:sp>
        <p:nvSpPr>
          <p:cNvPr id="20482" name="文本占位符 9218"/>
          <p:cNvSpPr>
            <a:spLocks noGrp="1"/>
          </p:cNvSpPr>
          <p:nvPr>
            <p:ph type="body"/>
          </p:nvPr>
        </p:nvSpPr>
        <p:spPr/>
        <p:txBody>
          <a:bodyPr anchor="t"/>
          <a:lstStyle/>
          <a:p>
            <a:pPr lvl="0" indent="0"/>
            <a:endParaRPr lang="zh-TW" altLang="en-US" dirty="0"/>
          </a:p>
        </p:txBody>
      </p:sp>
      <p:sp>
        <p:nvSpPr>
          <p:cNvPr id="20483"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fld id="{9A0DB2DC-4C9A-4742-B13C-FB6460FD3503}" type="slidenum">
              <a:rPr lang="zh-CN" altLang="en-US" sz="1200" dirty="0"/>
              <a:t>27</a:t>
            </a:fld>
            <a:endParaRPr lang="zh-CN" altLang="en-US" sz="12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1265"/>
          <p:cNvSpPr>
            <a:spLocks noGrp="1" noRot="1" noChangeAspect="1" noTextEdit="1"/>
          </p:cNvSpPr>
          <p:nvPr>
            <p:ph type="sldImg"/>
          </p:nvPr>
        </p:nvSpPr>
        <p:spPr>
          <a:xfrm>
            <a:off x="1144588" y="685800"/>
            <a:ext cx="4572000" cy="3429000"/>
          </a:xfrm>
        </p:spPr>
      </p:sp>
      <p:sp>
        <p:nvSpPr>
          <p:cNvPr id="22530" name="文本占位符 11266"/>
          <p:cNvSpPr>
            <a:spLocks noGrp="1"/>
          </p:cNvSpPr>
          <p:nvPr>
            <p:ph type="body"/>
          </p:nvPr>
        </p:nvSpPr>
        <p:spPr/>
        <p:txBody>
          <a:bodyPr anchor="t"/>
          <a:lstStyle/>
          <a:p>
            <a:pPr lvl="0" indent="0"/>
            <a:endParaRPr lang="zh-TW" altLang="en-US" dirty="0"/>
          </a:p>
        </p:txBody>
      </p:sp>
      <p:sp>
        <p:nvSpPr>
          <p:cNvPr id="22531"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fld id="{9A0DB2DC-4C9A-4742-B13C-FB6460FD3503}" type="slidenum">
              <a:rPr lang="zh-CN" altLang="en-US" sz="1200" dirty="0"/>
              <a:t>28</a:t>
            </a:fld>
            <a:endParaRPr lang="zh-CN" altLang="en-US" sz="12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3313"/>
          <p:cNvSpPr>
            <a:spLocks noGrp="1" noRot="1" noChangeAspect="1" noTextEdit="1"/>
          </p:cNvSpPr>
          <p:nvPr>
            <p:ph type="sldImg"/>
          </p:nvPr>
        </p:nvSpPr>
        <p:spPr>
          <a:xfrm>
            <a:off x="1144588" y="685800"/>
            <a:ext cx="4572000" cy="3429000"/>
          </a:xfrm>
        </p:spPr>
      </p:sp>
      <p:sp>
        <p:nvSpPr>
          <p:cNvPr id="24578" name="文本占位符 13314"/>
          <p:cNvSpPr>
            <a:spLocks noGrp="1"/>
          </p:cNvSpPr>
          <p:nvPr>
            <p:ph type="body"/>
          </p:nvPr>
        </p:nvSpPr>
        <p:spPr/>
        <p:txBody>
          <a:bodyPr anchor="t"/>
          <a:lstStyle/>
          <a:p>
            <a:pPr lvl="0" indent="0"/>
            <a:endParaRPr lang="zh-TW" altLang="en-US" dirty="0"/>
          </a:p>
        </p:txBody>
      </p:sp>
      <p:sp>
        <p:nvSpPr>
          <p:cNvPr id="24579"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fld id="{9A0DB2DC-4C9A-4742-B13C-FB6460FD3503}" type="slidenum">
              <a:rPr lang="zh-CN" altLang="en-US" sz="1200" dirty="0"/>
              <a:t>29</a:t>
            </a:fld>
            <a:endParaRPr lang="zh-CN" alt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a:t>单击此处编辑母版标题样式</a:t>
            </a:r>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a:t>单击此处编辑母版副标题样式</a:t>
            </a:r>
          </a:p>
        </p:txBody>
      </p:sp>
      <p:sp>
        <p:nvSpPr>
          <p:cNvPr id="4" name="日期占位符 3"/>
          <p:cNvSpPr>
            <a:spLocks noGrp="1"/>
          </p:cNvSpPr>
          <p:nvPr>
            <p:ph type="dt" sz="half" idx="10"/>
          </p:nvPr>
        </p:nvSpPr>
        <p:spPr/>
        <p:txBody>
          <a:bodyPr/>
          <a:lstStyle/>
          <a:p>
            <a:pPr lvl="0" fontAlgn="base"/>
            <a:endParaRPr lang="zh-CN" altLang="en-US" strike="noStrike" noProof="1"/>
          </a:p>
        </p:txBody>
      </p:sp>
      <p:sp>
        <p:nvSpPr>
          <p:cNvPr id="5" name="页脚占位符 4"/>
          <p:cNvSpPr>
            <a:spLocks noGrp="1"/>
          </p:cNvSpPr>
          <p:nvPr>
            <p:ph type="ftr" sz="quarter" idx="11"/>
          </p:nvPr>
        </p:nvSpPr>
        <p:spPr/>
        <p:txBody>
          <a:bodyPr/>
          <a:lstStyle/>
          <a:p>
            <a:pPr lvl="0" fontAlgn="base"/>
            <a:endParaRPr lang="zh-CN" strike="noStrike" noProof="1"/>
          </a:p>
        </p:txBody>
      </p:sp>
      <p:sp>
        <p:nvSpPr>
          <p:cNvPr id="6" name="灯片编号占位符 5"/>
          <p:cNvSpPr>
            <a:spLocks noGrp="1"/>
          </p:cNvSpPr>
          <p:nvPr>
            <p:ph type="sldNum" sz="quarter" idx="12"/>
          </p:nvPr>
        </p:nvSpPr>
        <p:spPr/>
        <p:txBody>
          <a:bodyPr/>
          <a:lstStyle/>
          <a:p>
            <a:pPr lvl="0" fontAlgn="base"/>
            <a:fld id="{9A0DB2DC-4C9A-4742-B13C-FB6460FD3503}" type="slidenum">
              <a:rPr lang="en-US" altLang="zh-CN" strike="noStrike" noProof="1" dirty="0">
                <a:latin typeface="Arial" panose="020B0604020202020204" pitchFamily="34" charset="0"/>
                <a:ea typeface="宋体" panose="02010600030101010101" pitchFamily="2" charset="-122"/>
                <a:cs typeface="+mn-ea"/>
              </a:rPr>
              <a:t>‹#›</a:t>
            </a:fld>
            <a:endParaRPr lang="zh-CN" strike="noStrike" noProof="1"/>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竖排文字占位符 2"/>
          <p:cNvSpPr>
            <a:spLocks noGrp="1"/>
          </p:cNvSpPr>
          <p:nvPr>
            <p:ph type="body" orient="vert" idx="1"/>
          </p:nvPr>
        </p:nvSpPr>
        <p:spPr/>
        <p:txBody>
          <a:bodyPr vert="eaVert"/>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日期占位符 3"/>
          <p:cNvSpPr>
            <a:spLocks noGrp="1"/>
          </p:cNvSpPr>
          <p:nvPr>
            <p:ph type="dt" sz="half" idx="10"/>
          </p:nvPr>
        </p:nvSpPr>
        <p:spPr/>
        <p:txBody>
          <a:bodyPr/>
          <a:lstStyle/>
          <a:p>
            <a:pPr lvl="0" fontAlgn="base"/>
            <a:endParaRPr lang="zh-CN" altLang="en-US" strike="noStrike" noProof="1"/>
          </a:p>
        </p:txBody>
      </p:sp>
      <p:sp>
        <p:nvSpPr>
          <p:cNvPr id="5" name="页脚占位符 4"/>
          <p:cNvSpPr>
            <a:spLocks noGrp="1"/>
          </p:cNvSpPr>
          <p:nvPr>
            <p:ph type="ftr" sz="quarter" idx="11"/>
          </p:nvPr>
        </p:nvSpPr>
        <p:spPr/>
        <p:txBody>
          <a:bodyPr/>
          <a:lstStyle/>
          <a:p>
            <a:pPr lvl="0" fontAlgn="base"/>
            <a:endParaRPr lang="zh-CN" strike="noStrike" noProof="1"/>
          </a:p>
        </p:txBody>
      </p:sp>
      <p:sp>
        <p:nvSpPr>
          <p:cNvPr id="6" name="灯片编号占位符 5"/>
          <p:cNvSpPr>
            <a:spLocks noGrp="1"/>
          </p:cNvSpPr>
          <p:nvPr>
            <p:ph type="sldNum" sz="quarter" idx="12"/>
          </p:nvPr>
        </p:nvSpPr>
        <p:spPr/>
        <p:txBody>
          <a:bodyPr/>
          <a:lstStyle/>
          <a:p>
            <a:pPr lvl="0" fontAlgn="base"/>
            <a:fld id="{9A0DB2DC-4C9A-4742-B13C-FB6460FD3503}" type="slidenum">
              <a:rPr lang="en-US" altLang="zh-CN" strike="noStrike" noProof="1" dirty="0">
                <a:latin typeface="Arial" panose="020B0604020202020204" pitchFamily="34" charset="0"/>
                <a:ea typeface="宋体" panose="02010600030101010101" pitchFamily="2" charset="-122"/>
                <a:cs typeface="+mn-ea"/>
              </a:rPr>
              <a:t>‹#›</a:t>
            </a:fld>
            <a:endParaRPr lang="zh-CN" strike="noStrike" noProof="1"/>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a:t>单击此处编辑母版标题样式</a:t>
            </a:r>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日期占位符 3"/>
          <p:cNvSpPr>
            <a:spLocks noGrp="1"/>
          </p:cNvSpPr>
          <p:nvPr>
            <p:ph type="dt" sz="half" idx="10"/>
          </p:nvPr>
        </p:nvSpPr>
        <p:spPr/>
        <p:txBody>
          <a:bodyPr/>
          <a:lstStyle/>
          <a:p>
            <a:pPr lvl="0" fontAlgn="base"/>
            <a:endParaRPr lang="zh-CN" altLang="en-US" strike="noStrike" noProof="1"/>
          </a:p>
        </p:txBody>
      </p:sp>
      <p:sp>
        <p:nvSpPr>
          <p:cNvPr id="5" name="页脚占位符 4"/>
          <p:cNvSpPr>
            <a:spLocks noGrp="1"/>
          </p:cNvSpPr>
          <p:nvPr>
            <p:ph type="ftr" sz="quarter" idx="11"/>
          </p:nvPr>
        </p:nvSpPr>
        <p:spPr/>
        <p:txBody>
          <a:bodyPr/>
          <a:lstStyle/>
          <a:p>
            <a:pPr lvl="0" fontAlgn="base"/>
            <a:endParaRPr lang="zh-CN" strike="noStrike" noProof="1"/>
          </a:p>
        </p:txBody>
      </p:sp>
      <p:sp>
        <p:nvSpPr>
          <p:cNvPr id="6" name="灯片编号占位符 5"/>
          <p:cNvSpPr>
            <a:spLocks noGrp="1"/>
          </p:cNvSpPr>
          <p:nvPr>
            <p:ph type="sldNum" sz="quarter" idx="12"/>
          </p:nvPr>
        </p:nvSpPr>
        <p:spPr/>
        <p:txBody>
          <a:bodyPr/>
          <a:lstStyle/>
          <a:p>
            <a:pPr lvl="0" fontAlgn="base"/>
            <a:fld id="{9A0DB2DC-4C9A-4742-B13C-FB6460FD3503}" type="slidenum">
              <a:rPr lang="en-US" altLang="zh-CN" strike="noStrike" noProof="1" dirty="0">
                <a:latin typeface="Arial" panose="020B0604020202020204" pitchFamily="34" charset="0"/>
                <a:ea typeface="宋体" panose="02010600030101010101" pitchFamily="2" charset="-122"/>
                <a:cs typeface="+mn-ea"/>
              </a:rPr>
              <a:t>‹#›</a:t>
            </a:fld>
            <a:endParaRPr lang="zh-CN" strike="noStrike" noProof="1"/>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文本占位符 2"/>
          <p:cNvSpPr>
            <a:spLocks noGrp="1"/>
          </p:cNvSpPr>
          <p:nvPr>
            <p:ph type="body" sz="half" idx="1"/>
          </p:nvPr>
        </p:nvSpPr>
        <p:spPr>
          <a:xfrm>
            <a:off x="628650" y="1825625"/>
            <a:ext cx="3886200" cy="4351338"/>
          </a:xfrm>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内容占位符 3"/>
          <p:cNvSpPr>
            <a:spLocks noGrp="1"/>
          </p:cNvSpPr>
          <p:nvPr>
            <p:ph sz="half" idx="2"/>
          </p:nvPr>
        </p:nvSpPr>
        <p:spPr>
          <a:xfrm>
            <a:off x="4629150" y="1825625"/>
            <a:ext cx="3886200" cy="4351338"/>
          </a:xfrm>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5" name="日期占位符 4"/>
          <p:cNvSpPr>
            <a:spLocks noGrp="1"/>
          </p:cNvSpPr>
          <p:nvPr>
            <p:ph type="dt" sz="half" idx="10"/>
          </p:nvPr>
        </p:nvSpPr>
        <p:spPr/>
        <p:txBody>
          <a:bodyPr/>
          <a:lstStyle/>
          <a:p>
            <a:pPr lvl="0" fontAlgn="base"/>
            <a:endParaRPr lang="zh-CN" altLang="en-US" strike="noStrike" noProof="1"/>
          </a:p>
        </p:txBody>
      </p:sp>
      <p:sp>
        <p:nvSpPr>
          <p:cNvPr id="6" name="页脚占位符 5"/>
          <p:cNvSpPr>
            <a:spLocks noGrp="1"/>
          </p:cNvSpPr>
          <p:nvPr>
            <p:ph type="ftr" sz="quarter" idx="11"/>
          </p:nvPr>
        </p:nvSpPr>
        <p:spPr/>
        <p:txBody>
          <a:bodyPr/>
          <a:lstStyle/>
          <a:p>
            <a:pPr lvl="0" fontAlgn="base"/>
            <a:endParaRPr lang="zh-CN" strike="noStrike" noProof="1"/>
          </a:p>
        </p:txBody>
      </p:sp>
      <p:sp>
        <p:nvSpPr>
          <p:cNvPr id="7" name="灯片编号占位符 6"/>
          <p:cNvSpPr>
            <a:spLocks noGrp="1"/>
          </p:cNvSpPr>
          <p:nvPr>
            <p:ph type="sldNum" sz="quarter" idx="12"/>
          </p:nvPr>
        </p:nvSpPr>
        <p:spPr/>
        <p:txBody>
          <a:bodyPr/>
          <a:lstStyle/>
          <a:p>
            <a:pPr lvl="0" fontAlgn="base"/>
            <a:fld id="{9A0DB2DC-4C9A-4742-B13C-FB6460FD3503}" type="slidenum">
              <a:rPr lang="en-US" altLang="zh-CN" strike="noStrike" noProof="1" dirty="0">
                <a:latin typeface="Arial" panose="020B0604020202020204" pitchFamily="34" charset="0"/>
                <a:ea typeface="宋体" panose="02010600030101010101" pitchFamily="2" charset="-122"/>
                <a:cs typeface="+mn-ea"/>
              </a:rPr>
              <a:t>‹#›</a:t>
            </a:fld>
            <a:endParaRPr lang="zh-CN" strike="noStrike" noProof="1"/>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标题和内容">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4862" y="1"/>
            <a:ext cx="7773338" cy="1209368"/>
          </a:xfrm>
        </p:spPr>
        <p:txBody>
          <a:bodyPr/>
          <a:lstStyle>
            <a:lvl1pPr>
              <a:defRPr>
                <a:latin typeface="STCaiyun" panose="02010800040101010101" pitchFamily="2" charset="-122"/>
                <a:ea typeface="STCaiyun" panose="02010800040101010101" pitchFamily="2" charset="-122"/>
              </a:defRPr>
            </a:lvl1pPr>
          </a:lstStyle>
          <a:p>
            <a:r>
              <a:rPr lang="zh-CN" altLang="en-US" dirty="0"/>
              <a:t>单击此处编辑母版标题样式</a:t>
            </a:r>
            <a:endParaRPr lang="en-US" dirty="0"/>
          </a:p>
        </p:txBody>
      </p:sp>
      <p:sp>
        <p:nvSpPr>
          <p:cNvPr id="12" name="Content Placeholder 2"/>
          <p:cNvSpPr>
            <a:spLocks noGrp="1"/>
          </p:cNvSpPr>
          <p:nvPr>
            <p:ph sz="quarter" idx="13" hasCustomPrompt="1"/>
          </p:nvPr>
        </p:nvSpPr>
        <p:spPr>
          <a:xfrm>
            <a:off x="685330" y="1455175"/>
            <a:ext cx="7772870" cy="4336026"/>
          </a:xfrm>
        </p:spPr>
        <p:txBody>
          <a:bodyPr/>
          <a:lstStyle>
            <a:lvl1pPr>
              <a:defRPr sz="2800">
                <a:latin typeface="SimHei" panose="02010609060101010101" pitchFamily="49" charset="-122"/>
                <a:ea typeface="SimHei" panose="02010609060101010101" pitchFamily="49" charset="-122"/>
              </a:defRPr>
            </a:lvl1pPr>
            <a:lvl2pPr>
              <a:defRPr sz="2400">
                <a:latin typeface="SimHei" panose="02010609060101010101" pitchFamily="49" charset="-122"/>
                <a:ea typeface="SimHei" panose="02010609060101010101" pitchFamily="49" charset="-122"/>
              </a:defRPr>
            </a:lvl2pPr>
            <a:lvl3pPr>
              <a:defRPr>
                <a:latin typeface="SimHei" panose="02010609060101010101" pitchFamily="49" charset="-122"/>
                <a:ea typeface="SimHei" panose="02010609060101010101" pitchFamily="49" charset="-122"/>
              </a:defRPr>
            </a:lvl3pPr>
          </a:lstStyle>
          <a:p>
            <a:pPr lvl="0"/>
            <a:r>
              <a:rPr lang="zh-CN" altLang="en-US" dirty="0"/>
              <a:t>编辑母版文本样式</a:t>
            </a:r>
          </a:p>
          <a:p>
            <a:pPr lvl="1"/>
            <a:r>
              <a:rPr lang="zh-CN" altLang="en-US" dirty="0"/>
              <a:t>第二级</a:t>
            </a:r>
          </a:p>
          <a:p>
            <a:pPr lvl="2"/>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55186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内容占位符 2"/>
          <p:cNvSpPr>
            <a:spLocks noGrp="1"/>
          </p:cNvSpPr>
          <p:nvPr>
            <p:ph idx="1"/>
          </p:nvPr>
        </p:nvSpPr>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日期占位符 3"/>
          <p:cNvSpPr>
            <a:spLocks noGrp="1"/>
          </p:cNvSpPr>
          <p:nvPr>
            <p:ph type="dt" sz="half" idx="10"/>
          </p:nvPr>
        </p:nvSpPr>
        <p:spPr/>
        <p:txBody>
          <a:bodyPr/>
          <a:lstStyle/>
          <a:p>
            <a:pPr lvl="0" fontAlgn="base"/>
            <a:endParaRPr lang="zh-CN" altLang="en-US" strike="noStrike" noProof="1"/>
          </a:p>
        </p:txBody>
      </p:sp>
      <p:sp>
        <p:nvSpPr>
          <p:cNvPr id="5" name="页脚占位符 4"/>
          <p:cNvSpPr>
            <a:spLocks noGrp="1"/>
          </p:cNvSpPr>
          <p:nvPr>
            <p:ph type="ftr" sz="quarter" idx="11"/>
          </p:nvPr>
        </p:nvSpPr>
        <p:spPr/>
        <p:txBody>
          <a:bodyPr/>
          <a:lstStyle/>
          <a:p>
            <a:pPr lvl="0" fontAlgn="base"/>
            <a:endParaRPr lang="zh-CN" strike="noStrike" noProof="1"/>
          </a:p>
        </p:txBody>
      </p:sp>
      <p:sp>
        <p:nvSpPr>
          <p:cNvPr id="6" name="灯片编号占位符 5"/>
          <p:cNvSpPr>
            <a:spLocks noGrp="1"/>
          </p:cNvSpPr>
          <p:nvPr>
            <p:ph type="sldNum" sz="quarter" idx="12"/>
          </p:nvPr>
        </p:nvSpPr>
        <p:spPr/>
        <p:txBody>
          <a:bodyPr/>
          <a:lstStyle/>
          <a:p>
            <a:pPr lvl="0" fontAlgn="base"/>
            <a:fld id="{9A0DB2DC-4C9A-4742-B13C-FB6460FD3503}" type="slidenum">
              <a:rPr lang="en-US" altLang="zh-CN" strike="noStrike" noProof="1" dirty="0">
                <a:latin typeface="Arial" panose="020B0604020202020204" pitchFamily="34" charset="0"/>
                <a:ea typeface="宋体" panose="02010600030101010101" pitchFamily="2" charset="-122"/>
                <a:cs typeface="+mn-ea"/>
              </a:rPr>
              <a:t>‹#›</a:t>
            </a:fld>
            <a:endParaRPr lang="zh-CN" strike="noStrike" noProof="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a:t>单击此处编辑母版标题样式</a:t>
            </a:r>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a:t>单击此处编辑母版文本样式</a:t>
            </a:r>
          </a:p>
        </p:txBody>
      </p:sp>
      <p:sp>
        <p:nvSpPr>
          <p:cNvPr id="4" name="日期占位符 3"/>
          <p:cNvSpPr>
            <a:spLocks noGrp="1"/>
          </p:cNvSpPr>
          <p:nvPr>
            <p:ph type="dt" sz="half" idx="10"/>
          </p:nvPr>
        </p:nvSpPr>
        <p:spPr/>
        <p:txBody>
          <a:bodyPr/>
          <a:lstStyle/>
          <a:p>
            <a:pPr lvl="0" fontAlgn="base"/>
            <a:endParaRPr lang="zh-CN" altLang="en-US" strike="noStrike" noProof="1"/>
          </a:p>
        </p:txBody>
      </p:sp>
      <p:sp>
        <p:nvSpPr>
          <p:cNvPr id="5" name="页脚占位符 4"/>
          <p:cNvSpPr>
            <a:spLocks noGrp="1"/>
          </p:cNvSpPr>
          <p:nvPr>
            <p:ph type="ftr" sz="quarter" idx="11"/>
          </p:nvPr>
        </p:nvSpPr>
        <p:spPr/>
        <p:txBody>
          <a:bodyPr/>
          <a:lstStyle/>
          <a:p>
            <a:pPr lvl="0" fontAlgn="base"/>
            <a:endParaRPr lang="zh-CN" strike="noStrike" noProof="1"/>
          </a:p>
        </p:txBody>
      </p:sp>
      <p:sp>
        <p:nvSpPr>
          <p:cNvPr id="6" name="灯片编号占位符 5"/>
          <p:cNvSpPr>
            <a:spLocks noGrp="1"/>
          </p:cNvSpPr>
          <p:nvPr>
            <p:ph type="sldNum" sz="quarter" idx="12"/>
          </p:nvPr>
        </p:nvSpPr>
        <p:spPr/>
        <p:txBody>
          <a:bodyPr/>
          <a:lstStyle/>
          <a:p>
            <a:pPr lvl="0" fontAlgn="base"/>
            <a:fld id="{9A0DB2DC-4C9A-4742-B13C-FB6460FD3503}" type="slidenum">
              <a:rPr lang="en-US" altLang="zh-CN" strike="noStrike" noProof="1" dirty="0">
                <a:latin typeface="Arial" panose="020B0604020202020204" pitchFamily="34" charset="0"/>
                <a:ea typeface="宋体" panose="02010600030101010101" pitchFamily="2" charset="-122"/>
                <a:cs typeface="+mn-ea"/>
              </a:rPr>
              <a:t>‹#›</a:t>
            </a:fld>
            <a:endParaRPr lang="zh-CN" strike="noStrike" noProof="1"/>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5" name="日期占位符 4"/>
          <p:cNvSpPr>
            <a:spLocks noGrp="1"/>
          </p:cNvSpPr>
          <p:nvPr>
            <p:ph type="dt" sz="half" idx="10"/>
          </p:nvPr>
        </p:nvSpPr>
        <p:spPr/>
        <p:txBody>
          <a:bodyPr/>
          <a:lstStyle/>
          <a:p>
            <a:pPr lvl="0" fontAlgn="base"/>
            <a:endParaRPr lang="zh-CN" altLang="en-US" strike="noStrike" noProof="1"/>
          </a:p>
        </p:txBody>
      </p:sp>
      <p:sp>
        <p:nvSpPr>
          <p:cNvPr id="6" name="页脚占位符 5"/>
          <p:cNvSpPr>
            <a:spLocks noGrp="1"/>
          </p:cNvSpPr>
          <p:nvPr>
            <p:ph type="ftr" sz="quarter" idx="11"/>
          </p:nvPr>
        </p:nvSpPr>
        <p:spPr/>
        <p:txBody>
          <a:bodyPr/>
          <a:lstStyle/>
          <a:p>
            <a:pPr lvl="0" fontAlgn="base"/>
            <a:endParaRPr lang="zh-CN" strike="noStrike" noProof="1"/>
          </a:p>
        </p:txBody>
      </p:sp>
      <p:sp>
        <p:nvSpPr>
          <p:cNvPr id="7" name="灯片编号占位符 6"/>
          <p:cNvSpPr>
            <a:spLocks noGrp="1"/>
          </p:cNvSpPr>
          <p:nvPr>
            <p:ph type="sldNum" sz="quarter" idx="12"/>
          </p:nvPr>
        </p:nvSpPr>
        <p:spPr/>
        <p:txBody>
          <a:bodyPr/>
          <a:lstStyle/>
          <a:p>
            <a:pPr lvl="0" fontAlgn="base"/>
            <a:fld id="{9A0DB2DC-4C9A-4742-B13C-FB6460FD3503}" type="slidenum">
              <a:rPr lang="en-US" altLang="zh-CN" strike="noStrike" noProof="1" dirty="0">
                <a:latin typeface="Arial" panose="020B0604020202020204" pitchFamily="34" charset="0"/>
                <a:ea typeface="宋体" panose="02010600030101010101" pitchFamily="2" charset="-122"/>
                <a:cs typeface="+mn-ea"/>
              </a:rPr>
              <a:t>‹#›</a:t>
            </a:fld>
            <a:endParaRPr lang="zh-CN" strike="noStrike" noProof="1"/>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a:t>单击此处编辑母版标题样式</a:t>
            </a:r>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7" name="日期占位符 6"/>
          <p:cNvSpPr>
            <a:spLocks noGrp="1"/>
          </p:cNvSpPr>
          <p:nvPr>
            <p:ph type="dt" sz="half" idx="10"/>
          </p:nvPr>
        </p:nvSpPr>
        <p:spPr/>
        <p:txBody>
          <a:bodyPr/>
          <a:lstStyle/>
          <a:p>
            <a:pPr lvl="0" fontAlgn="base"/>
            <a:endParaRPr lang="zh-CN" altLang="en-US" strike="noStrike" noProof="1"/>
          </a:p>
        </p:txBody>
      </p:sp>
      <p:sp>
        <p:nvSpPr>
          <p:cNvPr id="8" name="页脚占位符 7"/>
          <p:cNvSpPr>
            <a:spLocks noGrp="1"/>
          </p:cNvSpPr>
          <p:nvPr>
            <p:ph type="ftr" sz="quarter" idx="11"/>
          </p:nvPr>
        </p:nvSpPr>
        <p:spPr/>
        <p:txBody>
          <a:bodyPr/>
          <a:lstStyle/>
          <a:p>
            <a:pPr lvl="0" fontAlgn="base"/>
            <a:endParaRPr lang="zh-CN" strike="noStrike" noProof="1"/>
          </a:p>
        </p:txBody>
      </p:sp>
      <p:sp>
        <p:nvSpPr>
          <p:cNvPr id="9" name="灯片编号占位符 8"/>
          <p:cNvSpPr>
            <a:spLocks noGrp="1"/>
          </p:cNvSpPr>
          <p:nvPr>
            <p:ph type="sldNum" sz="quarter" idx="12"/>
          </p:nvPr>
        </p:nvSpPr>
        <p:spPr/>
        <p:txBody>
          <a:bodyPr/>
          <a:lstStyle/>
          <a:p>
            <a:pPr lvl="0" fontAlgn="base"/>
            <a:fld id="{9A0DB2DC-4C9A-4742-B13C-FB6460FD3503}" type="slidenum">
              <a:rPr lang="en-US" altLang="zh-CN" strike="noStrike" noProof="1" dirty="0">
                <a:latin typeface="Arial" panose="020B0604020202020204" pitchFamily="34" charset="0"/>
                <a:ea typeface="宋体" panose="02010600030101010101" pitchFamily="2" charset="-122"/>
                <a:cs typeface="+mn-ea"/>
              </a:rPr>
              <a:t>‹#›</a:t>
            </a:fld>
            <a:endParaRPr lang="zh-CN" strike="noStrike" noProof="1"/>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日期占位符 2"/>
          <p:cNvSpPr>
            <a:spLocks noGrp="1"/>
          </p:cNvSpPr>
          <p:nvPr>
            <p:ph type="dt" sz="half" idx="10"/>
          </p:nvPr>
        </p:nvSpPr>
        <p:spPr/>
        <p:txBody>
          <a:bodyPr/>
          <a:lstStyle/>
          <a:p>
            <a:pPr lvl="0" fontAlgn="base"/>
            <a:endParaRPr lang="zh-CN" altLang="en-US" strike="noStrike" noProof="1"/>
          </a:p>
        </p:txBody>
      </p:sp>
      <p:sp>
        <p:nvSpPr>
          <p:cNvPr id="4" name="页脚占位符 3"/>
          <p:cNvSpPr>
            <a:spLocks noGrp="1"/>
          </p:cNvSpPr>
          <p:nvPr>
            <p:ph type="ftr" sz="quarter" idx="11"/>
          </p:nvPr>
        </p:nvSpPr>
        <p:spPr/>
        <p:txBody>
          <a:bodyPr/>
          <a:lstStyle/>
          <a:p>
            <a:pPr lvl="0" fontAlgn="base"/>
            <a:endParaRPr lang="zh-CN" strike="noStrike" noProof="1"/>
          </a:p>
        </p:txBody>
      </p:sp>
      <p:sp>
        <p:nvSpPr>
          <p:cNvPr id="5" name="灯片编号占位符 4"/>
          <p:cNvSpPr>
            <a:spLocks noGrp="1"/>
          </p:cNvSpPr>
          <p:nvPr>
            <p:ph type="sldNum" sz="quarter" idx="12"/>
          </p:nvPr>
        </p:nvSpPr>
        <p:spPr/>
        <p:txBody>
          <a:bodyPr/>
          <a:lstStyle/>
          <a:p>
            <a:pPr lvl="0" fontAlgn="base"/>
            <a:fld id="{9A0DB2DC-4C9A-4742-B13C-FB6460FD3503}" type="slidenum">
              <a:rPr lang="en-US" altLang="zh-CN" strike="noStrike" noProof="1" dirty="0">
                <a:latin typeface="Arial" panose="020B0604020202020204" pitchFamily="34" charset="0"/>
                <a:ea typeface="宋体" panose="02010600030101010101" pitchFamily="2" charset="-122"/>
                <a:cs typeface="+mn-ea"/>
              </a:rPr>
              <a:t>‹#›</a:t>
            </a:fld>
            <a:endParaRPr lang="zh-CN" strike="noStrike" noProof="1"/>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fontAlgn="base"/>
            <a:endParaRPr lang="zh-CN" altLang="en-US" strike="noStrike" noProof="1"/>
          </a:p>
        </p:txBody>
      </p:sp>
      <p:sp>
        <p:nvSpPr>
          <p:cNvPr id="3" name="页脚占位符 2"/>
          <p:cNvSpPr>
            <a:spLocks noGrp="1"/>
          </p:cNvSpPr>
          <p:nvPr>
            <p:ph type="ftr" sz="quarter" idx="11"/>
          </p:nvPr>
        </p:nvSpPr>
        <p:spPr/>
        <p:txBody>
          <a:bodyPr/>
          <a:lstStyle/>
          <a:p>
            <a:pPr lvl="0" fontAlgn="base"/>
            <a:endParaRPr lang="zh-CN" strike="noStrike" noProof="1"/>
          </a:p>
        </p:txBody>
      </p:sp>
      <p:sp>
        <p:nvSpPr>
          <p:cNvPr id="4" name="灯片编号占位符 3"/>
          <p:cNvSpPr>
            <a:spLocks noGrp="1"/>
          </p:cNvSpPr>
          <p:nvPr>
            <p:ph type="sldNum" sz="quarter" idx="12"/>
          </p:nvPr>
        </p:nvSpPr>
        <p:spPr/>
        <p:txBody>
          <a:bodyPr/>
          <a:lstStyle/>
          <a:p>
            <a:pPr lvl="0" fontAlgn="base"/>
            <a:fld id="{9A0DB2DC-4C9A-4742-B13C-FB6460FD3503}" type="slidenum">
              <a:rPr lang="en-US" altLang="zh-CN" strike="noStrike" noProof="1" dirty="0">
                <a:latin typeface="Arial" panose="020B0604020202020204" pitchFamily="34" charset="0"/>
                <a:ea typeface="宋体" panose="02010600030101010101" pitchFamily="2" charset="-122"/>
                <a:cs typeface="+mn-ea"/>
              </a:rPr>
              <a:t>‹#›</a:t>
            </a:fld>
            <a:endParaRPr lang="zh-CN" strike="noStrike" noProof="1"/>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a:t>单击此处编辑母版标题样式</a:t>
            </a:r>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a:t>单击此处编辑母版文本样式</a:t>
            </a:r>
          </a:p>
        </p:txBody>
      </p:sp>
      <p:sp>
        <p:nvSpPr>
          <p:cNvPr id="5" name="日期占位符 4"/>
          <p:cNvSpPr>
            <a:spLocks noGrp="1"/>
          </p:cNvSpPr>
          <p:nvPr>
            <p:ph type="dt" sz="half" idx="10"/>
          </p:nvPr>
        </p:nvSpPr>
        <p:spPr/>
        <p:txBody>
          <a:bodyPr/>
          <a:lstStyle/>
          <a:p>
            <a:pPr lvl="0" fontAlgn="base"/>
            <a:endParaRPr lang="zh-CN" altLang="en-US" strike="noStrike" noProof="1"/>
          </a:p>
        </p:txBody>
      </p:sp>
      <p:sp>
        <p:nvSpPr>
          <p:cNvPr id="6" name="页脚占位符 5"/>
          <p:cNvSpPr>
            <a:spLocks noGrp="1"/>
          </p:cNvSpPr>
          <p:nvPr>
            <p:ph type="ftr" sz="quarter" idx="11"/>
          </p:nvPr>
        </p:nvSpPr>
        <p:spPr/>
        <p:txBody>
          <a:bodyPr/>
          <a:lstStyle/>
          <a:p>
            <a:pPr lvl="0" fontAlgn="base"/>
            <a:endParaRPr lang="zh-CN" strike="noStrike" noProof="1"/>
          </a:p>
        </p:txBody>
      </p:sp>
      <p:sp>
        <p:nvSpPr>
          <p:cNvPr id="7" name="灯片编号占位符 6"/>
          <p:cNvSpPr>
            <a:spLocks noGrp="1"/>
          </p:cNvSpPr>
          <p:nvPr>
            <p:ph type="sldNum" sz="quarter" idx="12"/>
          </p:nvPr>
        </p:nvSpPr>
        <p:spPr/>
        <p:txBody>
          <a:bodyPr/>
          <a:lstStyle/>
          <a:p>
            <a:pPr lvl="0" fontAlgn="base"/>
            <a:fld id="{9A0DB2DC-4C9A-4742-B13C-FB6460FD3503}" type="slidenum">
              <a:rPr lang="en-US" altLang="zh-CN" strike="noStrike" noProof="1" dirty="0">
                <a:latin typeface="Arial" panose="020B0604020202020204" pitchFamily="34" charset="0"/>
                <a:ea typeface="宋体" panose="02010600030101010101" pitchFamily="2" charset="-122"/>
                <a:cs typeface="+mn-ea"/>
              </a:rPr>
              <a:t>‹#›</a:t>
            </a:fld>
            <a:endParaRPr lang="zh-CN" strike="noStrike" noProof="1"/>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a:t>单击此处编辑母版标题样式</a:t>
            </a:r>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a:t>单击此处编辑母版文本样式</a:t>
            </a:r>
          </a:p>
        </p:txBody>
      </p:sp>
      <p:sp>
        <p:nvSpPr>
          <p:cNvPr id="5" name="日期占位符 4"/>
          <p:cNvSpPr>
            <a:spLocks noGrp="1"/>
          </p:cNvSpPr>
          <p:nvPr>
            <p:ph type="dt" sz="half" idx="10"/>
          </p:nvPr>
        </p:nvSpPr>
        <p:spPr/>
        <p:txBody>
          <a:bodyPr/>
          <a:lstStyle/>
          <a:p>
            <a:pPr lvl="0" fontAlgn="base"/>
            <a:endParaRPr lang="zh-CN" altLang="en-US" strike="noStrike" noProof="1"/>
          </a:p>
        </p:txBody>
      </p:sp>
      <p:sp>
        <p:nvSpPr>
          <p:cNvPr id="6" name="页脚占位符 5"/>
          <p:cNvSpPr>
            <a:spLocks noGrp="1"/>
          </p:cNvSpPr>
          <p:nvPr>
            <p:ph type="ftr" sz="quarter" idx="11"/>
          </p:nvPr>
        </p:nvSpPr>
        <p:spPr/>
        <p:txBody>
          <a:bodyPr/>
          <a:lstStyle/>
          <a:p>
            <a:pPr lvl="0" fontAlgn="base"/>
            <a:endParaRPr lang="zh-CN" strike="noStrike" noProof="1"/>
          </a:p>
        </p:txBody>
      </p:sp>
      <p:sp>
        <p:nvSpPr>
          <p:cNvPr id="7" name="灯片编号占位符 6"/>
          <p:cNvSpPr>
            <a:spLocks noGrp="1"/>
          </p:cNvSpPr>
          <p:nvPr>
            <p:ph type="sldNum" sz="quarter" idx="12"/>
          </p:nvPr>
        </p:nvSpPr>
        <p:spPr/>
        <p:txBody>
          <a:bodyPr/>
          <a:lstStyle/>
          <a:p>
            <a:pPr lvl="0" fontAlgn="base"/>
            <a:fld id="{9A0DB2DC-4C9A-4742-B13C-FB6460FD3503}" type="slidenum">
              <a:rPr lang="en-US" altLang="zh-CN" strike="noStrike" noProof="1" dirty="0">
                <a:latin typeface="Arial" panose="020B0604020202020204" pitchFamily="34" charset="0"/>
                <a:ea typeface="宋体" panose="02010600030101010101" pitchFamily="2" charset="-122"/>
                <a:cs typeface="+mn-ea"/>
              </a:rPr>
              <a:t>‹#›</a:t>
            </a:fld>
            <a:endParaRPr lang="zh-CN" strike="noStrike" noProof="1"/>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92D05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lstStyle/>
          <a:p>
            <a:pPr lvl="0" indent="0"/>
            <a:r>
              <a:rPr lang="zh-CN" altLang="en-US" dirty="0"/>
              <a:t>单击此处编辑母版标题样式</a:t>
            </a:r>
          </a:p>
        </p:txBody>
      </p:sp>
      <p:sp>
        <p:nvSpPr>
          <p:cNvPr id="1027" name="文本占位符 1026"/>
          <p:cNvSpPr>
            <a:spLocks noGrp="1"/>
          </p:cNvSpPr>
          <p:nvPr>
            <p:ph type="body"/>
          </p:nvPr>
        </p:nvSpPr>
        <p:spPr>
          <a:xfrm>
            <a:off x="457200" y="1600200"/>
            <a:ext cx="8229600" cy="4525963"/>
          </a:xfrm>
          <a:prstGeom prst="rect">
            <a:avLst/>
          </a:prstGeom>
          <a:noFill/>
          <a:ln w="9525">
            <a:noFill/>
          </a:ln>
        </p:spPr>
        <p:txBody>
          <a:bodyPr anchor="t"/>
          <a:lstStyle/>
          <a:p>
            <a:pPr lvl="0" indent="-342900"/>
            <a:r>
              <a:rPr lang="zh-CN" altLang="en-US" dirty="0"/>
              <a:t>单击此处编辑母版文本样式</a:t>
            </a:r>
          </a:p>
          <a:p>
            <a:pPr lvl="1" indent="-285750"/>
            <a:r>
              <a:rPr lang="zh-CN" altLang="en-US" dirty="0"/>
              <a:t>第二级</a:t>
            </a:r>
          </a:p>
          <a:p>
            <a:pPr lvl="2" indent="-228600"/>
            <a:r>
              <a:rPr lang="zh-CN" altLang="en-US" dirty="0"/>
              <a:t>第三级</a:t>
            </a:r>
          </a:p>
          <a:p>
            <a:pPr lvl="3" indent="-228600"/>
            <a:r>
              <a:rPr lang="zh-CN" altLang="en-US" dirty="0"/>
              <a:t>第四级</a:t>
            </a:r>
          </a:p>
          <a:p>
            <a:pPr lvl="4" indent="-228600"/>
            <a:r>
              <a:rPr lang="zh-CN" altLang="en-US" dirty="0"/>
              <a:t>第五级</a:t>
            </a:r>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fontAlgn="base"/>
            <a:endParaRPr lang="zh-CN" altLang="en-US" strike="noStrike" noProof="1"/>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fontAlgn="base"/>
            <a:endParaRPr lang="zh-CN" strike="noStrike" noProof="1"/>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fontAlgn="base"/>
            <a:fld id="{9A0DB2DC-4C9A-4742-B13C-FB6460FD3503}" type="slidenum">
              <a:rPr lang="en-US" altLang="zh-CN" strike="noStrike" noProof="1" dirty="0">
                <a:latin typeface="Arial" panose="020B0604020202020204" pitchFamily="34" charset="0"/>
                <a:ea typeface="宋体" panose="02010600030101010101" pitchFamily="2" charset="-122"/>
                <a:cs typeface="+mn-ea"/>
              </a:rPr>
              <a:t>‹#›</a:t>
            </a:fld>
            <a:endParaRPr lang="zh-CN" strike="noStrike" noProof="1"/>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dt="0"/>
  <p:txStyles>
    <p:titleStyle>
      <a:lvl1pPr marL="0" lvl="0" indent="0" algn="ctr" defTabSz="914400" eaLnBrk="1" fontAlgn="base" latinLnBrk="0" hangingPunct="1">
        <a:lnSpc>
          <a:spcPct val="100000"/>
        </a:lnSpc>
        <a:spcBef>
          <a:spcPct val="0"/>
        </a:spcBef>
        <a:spcAft>
          <a:spcPct val="0"/>
        </a:spcAft>
        <a:buClr>
          <a:srgbClr val="000000"/>
        </a:buClr>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7.GIF"/><Relationship Id="rId4" Type="http://schemas.openxmlformats.org/officeDocument/2006/relationships/image" Target="../media/image9.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矩形 2051"/>
          <p:cNvSpPr/>
          <p:nvPr/>
        </p:nvSpPr>
        <p:spPr>
          <a:xfrm>
            <a:off x="1476375" y="1989138"/>
            <a:ext cx="6408738" cy="1676400"/>
          </a:xfrm>
          <a:prstGeom prst="rect">
            <a:avLst/>
          </a:prstGeom>
        </p:spPr>
        <p:txBody>
          <a:bodyPr wrap="none" fromWordArt="1">
            <a:prstTxWarp prst="textPlain">
              <a:avLst>
                <a:gd name="adj" fmla="val 50000"/>
              </a:avLst>
            </a:prstTxWarp>
            <a:normAutofit/>
          </a:bodyPr>
          <a:lstStyle/>
          <a:p>
            <a:pPr algn="ctr"/>
            <a:r>
              <a:rPr lang="zh-CN" altLang="en-US" sz="3600" dirty="0">
                <a:ln w="12700" cap="flat" cmpd="sng">
                  <a:solidFill>
                    <a:srgbClr val="EAEAEA"/>
                  </a:solidFill>
                  <a:prstDash val="solid"/>
                  <a:round/>
                  <a:headEnd type="none" w="med" len="med"/>
                  <a:tailEnd type="none" w="med" len="med"/>
                </a:ln>
                <a:gradFill rotWithShape="0">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80000"/>
                    </a:srgbClr>
                  </a:outerShdw>
                </a:effectLst>
                <a:latin typeface="STHupo" panose="02010800040101010101" pitchFamily="2" charset="-122"/>
                <a:ea typeface="STHupo" panose="02010800040101010101" pitchFamily="2" charset="-122"/>
              </a:rPr>
              <a:t>天国的福音</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68991" name="Rectangle 31">
            <a:extLst>
              <a:ext uri="{FF2B5EF4-FFF2-40B4-BE49-F238E27FC236}">
                <a16:creationId xmlns:a16="http://schemas.microsoft.com/office/drawing/2014/main" id="{6EC1502B-0695-4985-95B9-EE3B45D28170}"/>
              </a:ext>
            </a:extLst>
          </p:cNvPr>
          <p:cNvSpPr>
            <a:spLocks noGrp="1" noChangeArrowheads="1"/>
          </p:cNvSpPr>
          <p:nvPr>
            <p:ph type="title" idx="4294967295"/>
          </p:nvPr>
        </p:nvSpPr>
        <p:spPr>
          <a:xfrm>
            <a:off x="762000" y="0"/>
            <a:ext cx="7391400" cy="990600"/>
          </a:xfrm>
        </p:spPr>
        <p:txBody>
          <a:bodyPr/>
          <a:lstStyle/>
          <a:p>
            <a:pPr algn="l"/>
            <a:r>
              <a:rPr lang="zh-CN" altLang="en-US" sz="4400" dirty="0">
                <a:solidFill>
                  <a:schemeClr val="bg1"/>
                </a:solidFill>
                <a:latin typeface="黑体" panose="02010609060101010101" pitchFamily="49" charset="-122"/>
                <a:ea typeface="黑体" panose="02010609060101010101" pitchFamily="49" charset="-122"/>
              </a:rPr>
              <a:t>我们所传的是什么福音？</a:t>
            </a:r>
          </a:p>
        </p:txBody>
      </p:sp>
      <p:sp>
        <p:nvSpPr>
          <p:cNvPr id="169041" name="WordArt 81">
            <a:extLst>
              <a:ext uri="{FF2B5EF4-FFF2-40B4-BE49-F238E27FC236}">
                <a16:creationId xmlns:a16="http://schemas.microsoft.com/office/drawing/2014/main" id="{2B1B61E7-C617-4AEA-AE20-B1605BC6887B}"/>
              </a:ext>
            </a:extLst>
          </p:cNvPr>
          <p:cNvSpPr>
            <a:spLocks noChangeArrowheads="1" noChangeShapeType="1" noTextEdit="1"/>
          </p:cNvSpPr>
          <p:nvPr/>
        </p:nvSpPr>
        <p:spPr bwMode="auto">
          <a:xfrm>
            <a:off x="2133600" y="1371600"/>
            <a:ext cx="2286000" cy="47307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zh-CN" altLang="en-US" sz="3600" kern="10">
                <a:ln w="9525">
                  <a:solidFill>
                    <a:srgbClr val="000000"/>
                  </a:solidFill>
                  <a:round/>
                  <a:headEnd/>
                  <a:tailEnd/>
                </a:ln>
                <a:solidFill>
                  <a:schemeClr val="accent1"/>
                </a:solidFill>
                <a:latin typeface="华文琥珀" panose="02010800040101010101" pitchFamily="2" charset="-122"/>
                <a:ea typeface="华文琥珀" panose="02010800040101010101" pitchFamily="2" charset="-122"/>
              </a:rPr>
              <a:t>得救的福音</a:t>
            </a:r>
          </a:p>
        </p:txBody>
      </p:sp>
      <p:sp>
        <p:nvSpPr>
          <p:cNvPr id="169036" name="AutoShape 76">
            <a:extLst>
              <a:ext uri="{FF2B5EF4-FFF2-40B4-BE49-F238E27FC236}">
                <a16:creationId xmlns:a16="http://schemas.microsoft.com/office/drawing/2014/main" id="{E155D96B-814E-46F4-BC70-DCC131FB123E}"/>
              </a:ext>
            </a:extLst>
          </p:cNvPr>
          <p:cNvSpPr>
            <a:spLocks noChangeArrowheads="1"/>
          </p:cNvSpPr>
          <p:nvPr/>
        </p:nvSpPr>
        <p:spPr bwMode="auto">
          <a:xfrm>
            <a:off x="914400" y="6096000"/>
            <a:ext cx="1752600" cy="457200"/>
          </a:xfrm>
          <a:prstGeom prst="roundRect">
            <a:avLst>
              <a:gd name="adj" fmla="val 16667"/>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a:latin typeface="黑体" panose="02010609060101010101" pitchFamily="49" charset="-122"/>
                <a:ea typeface="黑体" panose="02010609060101010101" pitchFamily="49" charset="-122"/>
              </a:rPr>
              <a:t>领受治理的使命</a:t>
            </a:r>
          </a:p>
        </p:txBody>
      </p:sp>
      <p:sp>
        <p:nvSpPr>
          <p:cNvPr id="169037" name="AutoShape 77">
            <a:extLst>
              <a:ext uri="{FF2B5EF4-FFF2-40B4-BE49-F238E27FC236}">
                <a16:creationId xmlns:a16="http://schemas.microsoft.com/office/drawing/2014/main" id="{D32ADAC3-1F9A-409F-BB76-C3CADB3F0AFC}"/>
              </a:ext>
            </a:extLst>
          </p:cNvPr>
          <p:cNvSpPr>
            <a:spLocks noChangeArrowheads="1"/>
          </p:cNvSpPr>
          <p:nvPr/>
        </p:nvSpPr>
        <p:spPr bwMode="auto">
          <a:xfrm>
            <a:off x="5791200" y="6096000"/>
            <a:ext cx="1828800" cy="457200"/>
          </a:xfrm>
          <a:prstGeom prst="roundRect">
            <a:avLst>
              <a:gd name="adj" fmla="val 16667"/>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a:latin typeface="黑体" panose="02010609060101010101" pitchFamily="49" charset="-122"/>
                <a:ea typeface="黑体" panose="02010609060101010101" pitchFamily="49" charset="-122"/>
              </a:rPr>
              <a:t>执行治理的任务</a:t>
            </a:r>
          </a:p>
        </p:txBody>
      </p:sp>
      <p:grpSp>
        <p:nvGrpSpPr>
          <p:cNvPr id="3" name="组合 2">
            <a:extLst>
              <a:ext uri="{FF2B5EF4-FFF2-40B4-BE49-F238E27FC236}">
                <a16:creationId xmlns:a16="http://schemas.microsoft.com/office/drawing/2014/main" id="{72067786-A926-4366-9DF7-87139B69E67D}"/>
              </a:ext>
            </a:extLst>
          </p:cNvPr>
          <p:cNvGrpSpPr/>
          <p:nvPr/>
        </p:nvGrpSpPr>
        <p:grpSpPr>
          <a:xfrm>
            <a:off x="304800" y="3962400"/>
            <a:ext cx="8382000" cy="1304925"/>
            <a:chOff x="304800" y="3962400"/>
            <a:chExt cx="8382000" cy="1304925"/>
          </a:xfrm>
        </p:grpSpPr>
        <p:sp>
          <p:nvSpPr>
            <p:cNvPr id="169063" name="Text Box 103">
              <a:extLst>
                <a:ext uri="{FF2B5EF4-FFF2-40B4-BE49-F238E27FC236}">
                  <a16:creationId xmlns:a16="http://schemas.microsoft.com/office/drawing/2014/main" id="{B1EBB44B-AEF8-4B8C-A827-3FC65134E760}"/>
                </a:ext>
              </a:extLst>
            </p:cNvPr>
            <p:cNvSpPr txBox="1">
              <a:spLocks noChangeArrowheads="1"/>
            </p:cNvSpPr>
            <p:nvPr/>
          </p:nvSpPr>
          <p:spPr bwMode="auto">
            <a:xfrm>
              <a:off x="6324600" y="4800600"/>
              <a:ext cx="914400" cy="466725"/>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zh-CN" altLang="en-US" sz="2400">
                  <a:solidFill>
                    <a:srgbClr val="FFFF00"/>
                  </a:solidFill>
                  <a:latin typeface="华文琥珀" panose="02010800040101010101" pitchFamily="2" charset="-122"/>
                  <a:ea typeface="华文琥珀" panose="02010800040101010101" pitchFamily="2" charset="-122"/>
                </a:rPr>
                <a:t>地</a:t>
              </a:r>
              <a:r>
                <a:rPr lang="zh-CN" altLang="en-US" sz="1600">
                  <a:solidFill>
                    <a:srgbClr val="FFFF00"/>
                  </a:solidFill>
                  <a:latin typeface="华文琥珀" panose="02010800040101010101" pitchFamily="2" charset="-122"/>
                  <a:ea typeface="华文琥珀" panose="02010800040101010101" pitchFamily="2" charset="-122"/>
                </a:rPr>
                <a:t> </a:t>
              </a:r>
              <a:r>
                <a:rPr lang="zh-CN" altLang="en-US" sz="2400">
                  <a:solidFill>
                    <a:srgbClr val="FFFF00"/>
                  </a:solidFill>
                  <a:latin typeface="华文琥珀" panose="02010800040101010101" pitchFamily="2" charset="-122"/>
                  <a:ea typeface="华文琥珀" panose="02010800040101010101" pitchFamily="2" charset="-122"/>
                </a:rPr>
                <a:t>上</a:t>
              </a:r>
            </a:p>
          </p:txBody>
        </p:sp>
        <p:sp>
          <p:nvSpPr>
            <p:cNvPr id="169031" name="AutoShape 71">
              <a:extLst>
                <a:ext uri="{FF2B5EF4-FFF2-40B4-BE49-F238E27FC236}">
                  <a16:creationId xmlns:a16="http://schemas.microsoft.com/office/drawing/2014/main" id="{4FC2CEFD-821C-44EE-9188-481AAA6151DD}"/>
                </a:ext>
              </a:extLst>
            </p:cNvPr>
            <p:cNvSpPr>
              <a:spLocks noChangeArrowheads="1"/>
            </p:cNvSpPr>
            <p:nvPr/>
          </p:nvSpPr>
          <p:spPr bwMode="auto">
            <a:xfrm>
              <a:off x="304800" y="4786313"/>
              <a:ext cx="1371600" cy="457200"/>
            </a:xfrm>
            <a:prstGeom prst="roundRect">
              <a:avLst>
                <a:gd name="adj" fmla="val 16667"/>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a:latin typeface="黑体" panose="02010609060101010101" pitchFamily="49" charset="-122"/>
                  <a:ea typeface="黑体" panose="02010609060101010101" pitchFamily="49" charset="-122"/>
                </a:rPr>
                <a:t>人的被造</a:t>
              </a:r>
            </a:p>
          </p:txBody>
        </p:sp>
        <p:sp>
          <p:nvSpPr>
            <p:cNvPr id="169032" name="AutoShape 72">
              <a:extLst>
                <a:ext uri="{FF2B5EF4-FFF2-40B4-BE49-F238E27FC236}">
                  <a16:creationId xmlns:a16="http://schemas.microsoft.com/office/drawing/2014/main" id="{A83195C9-7C8E-43C3-AD93-72039F3629F3}"/>
                </a:ext>
              </a:extLst>
            </p:cNvPr>
            <p:cNvSpPr>
              <a:spLocks noChangeArrowheads="1"/>
            </p:cNvSpPr>
            <p:nvPr/>
          </p:nvSpPr>
          <p:spPr bwMode="auto">
            <a:xfrm>
              <a:off x="1828800" y="4800600"/>
              <a:ext cx="1371600" cy="457200"/>
            </a:xfrm>
            <a:prstGeom prst="roundRect">
              <a:avLst>
                <a:gd name="adj" fmla="val 16667"/>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a:latin typeface="黑体" panose="02010609060101010101" pitchFamily="49" charset="-122"/>
                  <a:ea typeface="黑体" panose="02010609060101010101" pitchFamily="49" charset="-122"/>
                </a:rPr>
                <a:t>人的堕落</a:t>
              </a:r>
            </a:p>
          </p:txBody>
        </p:sp>
        <p:sp>
          <p:nvSpPr>
            <p:cNvPr id="169033" name="AutoShape 73">
              <a:extLst>
                <a:ext uri="{FF2B5EF4-FFF2-40B4-BE49-F238E27FC236}">
                  <a16:creationId xmlns:a16="http://schemas.microsoft.com/office/drawing/2014/main" id="{A5E28AD6-AED9-42FF-8E57-F3F58F609DE7}"/>
                </a:ext>
              </a:extLst>
            </p:cNvPr>
            <p:cNvSpPr>
              <a:spLocks noChangeArrowheads="1"/>
            </p:cNvSpPr>
            <p:nvPr/>
          </p:nvSpPr>
          <p:spPr bwMode="auto">
            <a:xfrm>
              <a:off x="3352800" y="4800600"/>
              <a:ext cx="1371600" cy="457200"/>
            </a:xfrm>
            <a:prstGeom prst="roundRect">
              <a:avLst>
                <a:gd name="adj" fmla="val 16667"/>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a:latin typeface="黑体" panose="02010609060101010101" pitchFamily="49" charset="-122"/>
                  <a:ea typeface="黑体" panose="02010609060101010101" pitchFamily="49" charset="-122"/>
                </a:rPr>
                <a:t>救恩的预备</a:t>
              </a:r>
            </a:p>
          </p:txBody>
        </p:sp>
        <p:sp>
          <p:nvSpPr>
            <p:cNvPr id="169034" name="AutoShape 74">
              <a:extLst>
                <a:ext uri="{FF2B5EF4-FFF2-40B4-BE49-F238E27FC236}">
                  <a16:creationId xmlns:a16="http://schemas.microsoft.com/office/drawing/2014/main" id="{F43D92A5-691F-4965-B300-4E1411F2EBF8}"/>
                </a:ext>
              </a:extLst>
            </p:cNvPr>
            <p:cNvSpPr>
              <a:spLocks noChangeArrowheads="1"/>
            </p:cNvSpPr>
            <p:nvPr/>
          </p:nvSpPr>
          <p:spPr bwMode="auto">
            <a:xfrm>
              <a:off x="4876800" y="4800600"/>
              <a:ext cx="1371600" cy="457200"/>
            </a:xfrm>
            <a:prstGeom prst="roundRect">
              <a:avLst>
                <a:gd name="adj" fmla="val 16667"/>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a:latin typeface="黑体" panose="02010609060101010101" pitchFamily="49" charset="-122"/>
                  <a:ea typeface="黑体" panose="02010609060101010101" pitchFamily="49" charset="-122"/>
                </a:rPr>
                <a:t>救恩的成就</a:t>
              </a:r>
            </a:p>
          </p:txBody>
        </p:sp>
        <p:sp>
          <p:nvSpPr>
            <p:cNvPr id="169035" name="AutoShape 75">
              <a:extLst>
                <a:ext uri="{FF2B5EF4-FFF2-40B4-BE49-F238E27FC236}">
                  <a16:creationId xmlns:a16="http://schemas.microsoft.com/office/drawing/2014/main" id="{19490CAD-95F6-40C9-8B9E-75FC811572F0}"/>
                </a:ext>
              </a:extLst>
            </p:cNvPr>
            <p:cNvSpPr>
              <a:spLocks noChangeArrowheads="1"/>
            </p:cNvSpPr>
            <p:nvPr/>
          </p:nvSpPr>
          <p:spPr bwMode="auto">
            <a:xfrm>
              <a:off x="7315200" y="4800600"/>
              <a:ext cx="1371600" cy="457200"/>
            </a:xfrm>
            <a:prstGeom prst="roundRect">
              <a:avLst>
                <a:gd name="adj" fmla="val 16667"/>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a:latin typeface="黑体" panose="02010609060101010101" pitchFamily="49" charset="-122"/>
                  <a:ea typeface="黑体" panose="02010609060101010101" pitchFamily="49" charset="-122"/>
                </a:rPr>
                <a:t>新天新地</a:t>
              </a:r>
            </a:p>
          </p:txBody>
        </p:sp>
        <p:sp>
          <p:nvSpPr>
            <p:cNvPr id="169038" name="AutoShape 78">
              <a:extLst>
                <a:ext uri="{FF2B5EF4-FFF2-40B4-BE49-F238E27FC236}">
                  <a16:creationId xmlns:a16="http://schemas.microsoft.com/office/drawing/2014/main" id="{7AAE2F2A-19ED-4AC2-9C58-577FEADA67FC}"/>
                </a:ext>
              </a:extLst>
            </p:cNvPr>
            <p:cNvSpPr>
              <a:spLocks noChangeArrowheads="1"/>
            </p:cNvSpPr>
            <p:nvPr/>
          </p:nvSpPr>
          <p:spPr bwMode="auto">
            <a:xfrm>
              <a:off x="6019800" y="3962400"/>
              <a:ext cx="1371600" cy="457200"/>
            </a:xfrm>
            <a:prstGeom prst="roundRect">
              <a:avLst>
                <a:gd name="adj" fmla="val 16667"/>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a:latin typeface="黑体" panose="02010609060101010101" pitchFamily="49" charset="-122"/>
                  <a:ea typeface="黑体" panose="02010609060101010101" pitchFamily="49" charset="-122"/>
                </a:rPr>
                <a:t>天 堂</a:t>
              </a:r>
            </a:p>
          </p:txBody>
        </p:sp>
      </p:grpSp>
      <p:sp>
        <p:nvSpPr>
          <p:cNvPr id="169040" name="Line 80">
            <a:extLst>
              <a:ext uri="{FF2B5EF4-FFF2-40B4-BE49-F238E27FC236}">
                <a16:creationId xmlns:a16="http://schemas.microsoft.com/office/drawing/2014/main" id="{2059F634-C8EE-4DEA-9689-5A6036C36356}"/>
              </a:ext>
            </a:extLst>
          </p:cNvPr>
          <p:cNvSpPr>
            <a:spLocks noChangeShapeType="1"/>
          </p:cNvSpPr>
          <p:nvPr/>
        </p:nvSpPr>
        <p:spPr bwMode="auto">
          <a:xfrm>
            <a:off x="381000" y="5410200"/>
            <a:ext cx="6934200" cy="0"/>
          </a:xfrm>
          <a:prstGeom prst="line">
            <a:avLst/>
          </a:prstGeom>
          <a:noFill/>
          <a:ln w="76200">
            <a:solidFill>
              <a:srgbClr val="FFFF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9042" name="WordArt 82">
            <a:extLst>
              <a:ext uri="{FF2B5EF4-FFF2-40B4-BE49-F238E27FC236}">
                <a16:creationId xmlns:a16="http://schemas.microsoft.com/office/drawing/2014/main" id="{29EFA610-3B67-4D41-A370-057D649DDDBB}"/>
              </a:ext>
            </a:extLst>
          </p:cNvPr>
          <p:cNvSpPr>
            <a:spLocks noChangeArrowheads="1" noChangeShapeType="1" noTextEdit="1"/>
          </p:cNvSpPr>
          <p:nvPr/>
        </p:nvSpPr>
        <p:spPr bwMode="auto">
          <a:xfrm>
            <a:off x="2209800" y="3962400"/>
            <a:ext cx="2286000" cy="47307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zh-CN" altLang="en-US" sz="3600" kern="10">
                <a:ln w="9525">
                  <a:solidFill>
                    <a:srgbClr val="000000"/>
                  </a:solidFill>
                  <a:round/>
                  <a:headEnd/>
                  <a:tailEnd/>
                </a:ln>
                <a:solidFill>
                  <a:srgbClr val="FFFF99"/>
                </a:solidFill>
                <a:latin typeface="华文琥珀" panose="02010800040101010101" pitchFamily="2" charset="-122"/>
                <a:ea typeface="华文琥珀" panose="02010800040101010101" pitchFamily="2" charset="-122"/>
              </a:rPr>
              <a:t>天国的福音</a:t>
            </a:r>
          </a:p>
        </p:txBody>
      </p:sp>
      <p:sp>
        <p:nvSpPr>
          <p:cNvPr id="169044" name="Line 84">
            <a:extLst>
              <a:ext uri="{FF2B5EF4-FFF2-40B4-BE49-F238E27FC236}">
                <a16:creationId xmlns:a16="http://schemas.microsoft.com/office/drawing/2014/main" id="{7D30A557-1F29-44B5-8326-C3DB446515E8}"/>
              </a:ext>
            </a:extLst>
          </p:cNvPr>
          <p:cNvSpPr>
            <a:spLocks noChangeShapeType="1"/>
          </p:cNvSpPr>
          <p:nvPr/>
        </p:nvSpPr>
        <p:spPr bwMode="auto">
          <a:xfrm>
            <a:off x="0" y="3581400"/>
            <a:ext cx="914400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9045" name="Line 85">
            <a:extLst>
              <a:ext uri="{FF2B5EF4-FFF2-40B4-BE49-F238E27FC236}">
                <a16:creationId xmlns:a16="http://schemas.microsoft.com/office/drawing/2014/main" id="{0B550A02-E16F-4A3E-9AFA-BB984E0AF124}"/>
              </a:ext>
            </a:extLst>
          </p:cNvPr>
          <p:cNvSpPr>
            <a:spLocks noChangeShapeType="1"/>
          </p:cNvSpPr>
          <p:nvPr/>
        </p:nvSpPr>
        <p:spPr bwMode="auto">
          <a:xfrm>
            <a:off x="0" y="990600"/>
            <a:ext cx="914400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9050" name="AutoShape 90">
            <a:extLst>
              <a:ext uri="{FF2B5EF4-FFF2-40B4-BE49-F238E27FC236}">
                <a16:creationId xmlns:a16="http://schemas.microsoft.com/office/drawing/2014/main" id="{331C9278-F455-48EE-84B7-C2452D047AA9}"/>
              </a:ext>
            </a:extLst>
          </p:cNvPr>
          <p:cNvSpPr>
            <a:spLocks noChangeArrowheads="1"/>
          </p:cNvSpPr>
          <p:nvPr/>
        </p:nvSpPr>
        <p:spPr bwMode="auto">
          <a:xfrm>
            <a:off x="1524000" y="5486400"/>
            <a:ext cx="457200" cy="533400"/>
          </a:xfrm>
          <a:prstGeom prst="upArrow">
            <a:avLst>
              <a:gd name="adj1" fmla="val 50000"/>
              <a:gd name="adj2" fmla="val 291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sp>
        <p:nvSpPr>
          <p:cNvPr id="169051" name="AutoShape 91">
            <a:extLst>
              <a:ext uri="{FF2B5EF4-FFF2-40B4-BE49-F238E27FC236}">
                <a16:creationId xmlns:a16="http://schemas.microsoft.com/office/drawing/2014/main" id="{D921EC28-0656-430E-96EF-5B7D16255A0B}"/>
              </a:ext>
            </a:extLst>
          </p:cNvPr>
          <p:cNvSpPr>
            <a:spLocks noChangeArrowheads="1"/>
          </p:cNvSpPr>
          <p:nvPr/>
        </p:nvSpPr>
        <p:spPr bwMode="auto">
          <a:xfrm>
            <a:off x="6477000" y="5486400"/>
            <a:ext cx="457200" cy="533400"/>
          </a:xfrm>
          <a:prstGeom prst="upArrow">
            <a:avLst>
              <a:gd name="adj1" fmla="val 50000"/>
              <a:gd name="adj2" fmla="val 291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pic>
        <p:nvPicPr>
          <p:cNvPr id="169061" name="Picture 101" descr="相关图片">
            <a:extLst>
              <a:ext uri="{FF2B5EF4-FFF2-40B4-BE49-F238E27FC236}">
                <a16:creationId xmlns:a16="http://schemas.microsoft.com/office/drawing/2014/main" id="{993F2DE9-F8E8-48F5-819A-3A9F99D0EA8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343399"/>
            <a:ext cx="457200" cy="506826"/>
          </a:xfrm>
          <a:prstGeom prst="rect">
            <a:avLst/>
          </a:prstGeom>
          <a:noFill/>
          <a:extLst>
            <a:ext uri="{909E8E84-426E-40DD-AFC4-6F175D3DCCD1}">
              <a14:hiddenFill xmlns:a14="http://schemas.microsoft.com/office/drawing/2010/main">
                <a:solidFill>
                  <a:srgbClr val="FFFFFF"/>
                </a:solidFill>
              </a14:hiddenFill>
            </a:ext>
          </a:extLst>
        </p:spPr>
      </p:pic>
      <p:sp>
        <p:nvSpPr>
          <p:cNvPr id="169039" name="Line 79">
            <a:extLst>
              <a:ext uri="{FF2B5EF4-FFF2-40B4-BE49-F238E27FC236}">
                <a16:creationId xmlns:a16="http://schemas.microsoft.com/office/drawing/2014/main" id="{2D0EC3B0-8AFD-4861-8F1C-DF068CA033DE}"/>
              </a:ext>
            </a:extLst>
          </p:cNvPr>
          <p:cNvSpPr>
            <a:spLocks noChangeShapeType="1"/>
          </p:cNvSpPr>
          <p:nvPr/>
        </p:nvSpPr>
        <p:spPr bwMode="auto">
          <a:xfrm>
            <a:off x="457200" y="3048000"/>
            <a:ext cx="6858000" cy="0"/>
          </a:xfrm>
          <a:prstGeom prst="line">
            <a:avLst/>
          </a:prstGeom>
          <a:noFill/>
          <a:ln w="762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nvGrpSpPr>
          <p:cNvPr id="2" name="组合 1">
            <a:extLst>
              <a:ext uri="{FF2B5EF4-FFF2-40B4-BE49-F238E27FC236}">
                <a16:creationId xmlns:a16="http://schemas.microsoft.com/office/drawing/2014/main" id="{C212A201-F250-4EF3-92D2-BFE0319EAD9F}"/>
              </a:ext>
            </a:extLst>
          </p:cNvPr>
          <p:cNvGrpSpPr/>
          <p:nvPr/>
        </p:nvGrpSpPr>
        <p:grpSpPr>
          <a:xfrm>
            <a:off x="381000" y="1600200"/>
            <a:ext cx="8382000" cy="1228725"/>
            <a:chOff x="381000" y="1600200"/>
            <a:chExt cx="8382000" cy="1228725"/>
          </a:xfrm>
        </p:grpSpPr>
        <p:sp>
          <p:nvSpPr>
            <p:cNvPr id="169022" name="AutoShape 62">
              <a:extLst>
                <a:ext uri="{FF2B5EF4-FFF2-40B4-BE49-F238E27FC236}">
                  <a16:creationId xmlns:a16="http://schemas.microsoft.com/office/drawing/2014/main" id="{C0B6CD71-80C2-493F-B9C1-7BFB2BC08B6F}"/>
                </a:ext>
              </a:extLst>
            </p:cNvPr>
            <p:cNvSpPr>
              <a:spLocks noChangeArrowheads="1"/>
            </p:cNvSpPr>
            <p:nvPr/>
          </p:nvSpPr>
          <p:spPr bwMode="auto">
            <a:xfrm>
              <a:off x="381000" y="2362200"/>
              <a:ext cx="1371600" cy="4572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a:latin typeface="黑体" panose="02010609060101010101" pitchFamily="49" charset="-122"/>
                  <a:ea typeface="黑体" panose="02010609060101010101" pitchFamily="49" charset="-122"/>
                </a:rPr>
                <a:t>人的被造</a:t>
              </a:r>
            </a:p>
          </p:txBody>
        </p:sp>
        <p:sp>
          <p:nvSpPr>
            <p:cNvPr id="169023" name="AutoShape 63">
              <a:extLst>
                <a:ext uri="{FF2B5EF4-FFF2-40B4-BE49-F238E27FC236}">
                  <a16:creationId xmlns:a16="http://schemas.microsoft.com/office/drawing/2014/main" id="{E492357F-BF78-40F4-9CAD-9EC0A14B5951}"/>
                </a:ext>
              </a:extLst>
            </p:cNvPr>
            <p:cNvSpPr>
              <a:spLocks noChangeArrowheads="1"/>
            </p:cNvSpPr>
            <p:nvPr/>
          </p:nvSpPr>
          <p:spPr bwMode="auto">
            <a:xfrm>
              <a:off x="1905000" y="2362200"/>
              <a:ext cx="1371600" cy="4572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a:latin typeface="黑体" panose="02010609060101010101" pitchFamily="49" charset="-122"/>
                  <a:ea typeface="黑体" panose="02010609060101010101" pitchFamily="49" charset="-122"/>
                </a:rPr>
                <a:t>人的堕落</a:t>
              </a:r>
            </a:p>
          </p:txBody>
        </p:sp>
        <p:sp>
          <p:nvSpPr>
            <p:cNvPr id="169024" name="AutoShape 64">
              <a:extLst>
                <a:ext uri="{FF2B5EF4-FFF2-40B4-BE49-F238E27FC236}">
                  <a16:creationId xmlns:a16="http://schemas.microsoft.com/office/drawing/2014/main" id="{0D0ABB27-A4F4-44B3-8C9E-3326B6B4E831}"/>
                </a:ext>
              </a:extLst>
            </p:cNvPr>
            <p:cNvSpPr>
              <a:spLocks noChangeArrowheads="1"/>
            </p:cNvSpPr>
            <p:nvPr/>
          </p:nvSpPr>
          <p:spPr bwMode="auto">
            <a:xfrm>
              <a:off x="3429000" y="2362200"/>
              <a:ext cx="1371600" cy="4572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a:latin typeface="黑体" panose="02010609060101010101" pitchFamily="49" charset="-122"/>
                  <a:ea typeface="黑体" panose="02010609060101010101" pitchFamily="49" charset="-122"/>
                </a:rPr>
                <a:t>救恩的预备</a:t>
              </a:r>
            </a:p>
          </p:txBody>
        </p:sp>
        <p:sp>
          <p:nvSpPr>
            <p:cNvPr id="169025" name="AutoShape 65">
              <a:extLst>
                <a:ext uri="{FF2B5EF4-FFF2-40B4-BE49-F238E27FC236}">
                  <a16:creationId xmlns:a16="http://schemas.microsoft.com/office/drawing/2014/main" id="{1BF90C04-B23E-4893-A6E3-E33CF2F25EFF}"/>
                </a:ext>
              </a:extLst>
            </p:cNvPr>
            <p:cNvSpPr>
              <a:spLocks noChangeArrowheads="1"/>
            </p:cNvSpPr>
            <p:nvPr/>
          </p:nvSpPr>
          <p:spPr bwMode="auto">
            <a:xfrm>
              <a:off x="4953000" y="2362200"/>
              <a:ext cx="1371600" cy="4572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a:latin typeface="黑体" panose="02010609060101010101" pitchFamily="49" charset="-122"/>
                  <a:ea typeface="黑体" panose="02010609060101010101" pitchFamily="49" charset="-122"/>
                </a:rPr>
                <a:t>救恩的成就</a:t>
              </a:r>
            </a:p>
          </p:txBody>
        </p:sp>
        <p:sp>
          <p:nvSpPr>
            <p:cNvPr id="169026" name="AutoShape 66">
              <a:extLst>
                <a:ext uri="{FF2B5EF4-FFF2-40B4-BE49-F238E27FC236}">
                  <a16:creationId xmlns:a16="http://schemas.microsoft.com/office/drawing/2014/main" id="{B526A2C5-57EB-4530-ACC5-BE055D802E4A}"/>
                </a:ext>
              </a:extLst>
            </p:cNvPr>
            <p:cNvSpPr>
              <a:spLocks noChangeArrowheads="1"/>
            </p:cNvSpPr>
            <p:nvPr/>
          </p:nvSpPr>
          <p:spPr bwMode="auto">
            <a:xfrm>
              <a:off x="7391400" y="2362200"/>
              <a:ext cx="1371600" cy="4572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a:latin typeface="黑体" panose="02010609060101010101" pitchFamily="49" charset="-122"/>
                  <a:ea typeface="黑体" panose="02010609060101010101" pitchFamily="49" charset="-122"/>
                </a:rPr>
                <a:t>新天新地</a:t>
              </a:r>
            </a:p>
          </p:txBody>
        </p:sp>
        <p:sp>
          <p:nvSpPr>
            <p:cNvPr id="169027" name="AutoShape 67">
              <a:extLst>
                <a:ext uri="{FF2B5EF4-FFF2-40B4-BE49-F238E27FC236}">
                  <a16:creationId xmlns:a16="http://schemas.microsoft.com/office/drawing/2014/main" id="{0EC9115D-2831-4C13-84C4-C1C27ADDC3C7}"/>
                </a:ext>
              </a:extLst>
            </p:cNvPr>
            <p:cNvSpPr>
              <a:spLocks noChangeArrowheads="1"/>
            </p:cNvSpPr>
            <p:nvPr/>
          </p:nvSpPr>
          <p:spPr bwMode="auto">
            <a:xfrm>
              <a:off x="6096000" y="1600200"/>
              <a:ext cx="1371600" cy="4572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a:latin typeface="黑体" panose="02010609060101010101" pitchFamily="49" charset="-122"/>
                  <a:ea typeface="黑体" panose="02010609060101010101" pitchFamily="49" charset="-122"/>
                </a:rPr>
                <a:t>天 堂</a:t>
              </a:r>
            </a:p>
          </p:txBody>
        </p:sp>
        <p:sp>
          <p:nvSpPr>
            <p:cNvPr id="169062" name="Text Box 102">
              <a:extLst>
                <a:ext uri="{FF2B5EF4-FFF2-40B4-BE49-F238E27FC236}">
                  <a16:creationId xmlns:a16="http://schemas.microsoft.com/office/drawing/2014/main" id="{16D1A75D-CB9C-4B3C-B5B2-ED4C08DCAD1A}"/>
                </a:ext>
              </a:extLst>
            </p:cNvPr>
            <p:cNvSpPr txBox="1">
              <a:spLocks noChangeArrowheads="1"/>
            </p:cNvSpPr>
            <p:nvPr/>
          </p:nvSpPr>
          <p:spPr bwMode="auto">
            <a:xfrm>
              <a:off x="6400800" y="2362200"/>
              <a:ext cx="914400" cy="466725"/>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zh-CN" altLang="en-US" sz="2400">
                  <a:solidFill>
                    <a:srgbClr val="FFFF00"/>
                  </a:solidFill>
                  <a:latin typeface="华文琥珀" panose="02010800040101010101" pitchFamily="2" charset="-122"/>
                  <a:ea typeface="华文琥珀" panose="02010800040101010101" pitchFamily="2" charset="-122"/>
                </a:rPr>
                <a:t>地</a:t>
              </a:r>
              <a:r>
                <a:rPr lang="zh-CN" altLang="en-US" sz="1600">
                  <a:solidFill>
                    <a:srgbClr val="FFFF00"/>
                  </a:solidFill>
                  <a:latin typeface="华文琥珀" panose="02010800040101010101" pitchFamily="2" charset="-122"/>
                  <a:ea typeface="华文琥珀" panose="02010800040101010101" pitchFamily="2" charset="-122"/>
                </a:rPr>
                <a:t> </a:t>
              </a:r>
              <a:r>
                <a:rPr lang="zh-CN" altLang="en-US" sz="2400">
                  <a:solidFill>
                    <a:srgbClr val="FFFF00"/>
                  </a:solidFill>
                  <a:latin typeface="华文琥珀" panose="02010800040101010101" pitchFamily="2" charset="-122"/>
                  <a:ea typeface="华文琥珀" panose="02010800040101010101" pitchFamily="2" charset="-122"/>
                </a:rPr>
                <a:t>上</a:t>
              </a:r>
            </a:p>
          </p:txBody>
        </p:sp>
      </p:grpSp>
      <p:sp>
        <p:nvSpPr>
          <p:cNvPr id="169064" name="Oval 104">
            <a:extLst>
              <a:ext uri="{FF2B5EF4-FFF2-40B4-BE49-F238E27FC236}">
                <a16:creationId xmlns:a16="http://schemas.microsoft.com/office/drawing/2014/main" id="{21464861-1E54-4294-BD9F-5A369721F258}"/>
              </a:ext>
            </a:extLst>
          </p:cNvPr>
          <p:cNvSpPr>
            <a:spLocks noChangeArrowheads="1"/>
          </p:cNvSpPr>
          <p:nvPr/>
        </p:nvSpPr>
        <p:spPr bwMode="auto">
          <a:xfrm>
            <a:off x="5638800" y="1143000"/>
            <a:ext cx="2286000" cy="1143000"/>
          </a:xfrm>
          <a:prstGeom prst="ellipse">
            <a:avLst/>
          </a:prstGeom>
          <a:noFill/>
          <a:ln w="762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9065" name="Oval 105">
            <a:extLst>
              <a:ext uri="{FF2B5EF4-FFF2-40B4-BE49-F238E27FC236}">
                <a16:creationId xmlns:a16="http://schemas.microsoft.com/office/drawing/2014/main" id="{4F88CAB2-27C4-480C-B07A-B5E562952A95}"/>
              </a:ext>
            </a:extLst>
          </p:cNvPr>
          <p:cNvSpPr>
            <a:spLocks noChangeArrowheads="1"/>
          </p:cNvSpPr>
          <p:nvPr/>
        </p:nvSpPr>
        <p:spPr bwMode="auto">
          <a:xfrm>
            <a:off x="6096000" y="4343400"/>
            <a:ext cx="1371600" cy="1447800"/>
          </a:xfrm>
          <a:prstGeom prst="ellipse">
            <a:avLst/>
          </a:prstGeom>
          <a:noFill/>
          <a:ln w="762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pic>
        <p:nvPicPr>
          <p:cNvPr id="169056" name="Picture 96" descr="“?”的图片搜索结果">
            <a:extLst>
              <a:ext uri="{FF2B5EF4-FFF2-40B4-BE49-F238E27FC236}">
                <a16:creationId xmlns:a16="http://schemas.microsoft.com/office/drawing/2014/main" id="{A42CF76C-4D43-425D-BD20-2BA4159DFB3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1905000"/>
            <a:ext cx="838200" cy="838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0" fill="hold" nodeType="clickEffect">
                                  <p:stCondLst>
                                    <p:cond delay="0"/>
                                  </p:stCondLst>
                                  <p:childTnLst>
                                    <p:set>
                                      <p:cBhvr>
                                        <p:cTn id="6" dur="1" fill="hold">
                                          <p:stCondLst>
                                            <p:cond delay="0"/>
                                          </p:stCondLst>
                                        </p:cTn>
                                        <p:tgtEl>
                                          <p:spTgt spid="16904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169044"/>
                                        </p:tgtEl>
                                        <p:attrNameLst>
                                          <p:attrName>style.visibility</p:attrName>
                                        </p:attrNameLst>
                                      </p:cBhvr>
                                      <p:to>
                                        <p:strVal val="visible"/>
                                      </p:to>
                                    </p:set>
                                    <p:animEffect transition="in" filter="wipe(left)">
                                      <p:cBhvr>
                                        <p:cTn id="11" dur="500"/>
                                        <p:tgtEl>
                                          <p:spTgt spid="16904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4" fill="hold" nodeType="clickEffect">
                                  <p:stCondLst>
                                    <p:cond delay="0"/>
                                  </p:stCondLst>
                                  <p:childTnLst>
                                    <p:set>
                                      <p:cBhvr>
                                        <p:cTn id="15" dur="1" fill="hold">
                                          <p:stCondLst>
                                            <p:cond delay="0"/>
                                          </p:stCondLst>
                                        </p:cTn>
                                        <p:tgtEl>
                                          <p:spTgt spid="169050"/>
                                        </p:tgtEl>
                                        <p:attrNameLst>
                                          <p:attrName>style.visibility</p:attrName>
                                        </p:attrNameLst>
                                      </p:cBhvr>
                                      <p:to>
                                        <p:strVal val="visible"/>
                                      </p:to>
                                    </p:set>
                                    <p:animEffect transition="in" filter="wipe(down)">
                                      <p:cBhvr>
                                        <p:cTn id="16" dur="1000"/>
                                        <p:tgtEl>
                                          <p:spTgt spid="169050"/>
                                        </p:tgtEl>
                                      </p:cBhvr>
                                    </p:animEffect>
                                  </p:childTnLst>
                                </p:cTn>
                              </p:par>
                            </p:childTnLst>
                          </p:cTn>
                        </p:par>
                        <p:par>
                          <p:cTn id="17" fill="hold" nodeType="afterGroup">
                            <p:stCondLst>
                              <p:cond delay="1000"/>
                            </p:stCondLst>
                            <p:childTnLst>
                              <p:par>
                                <p:cTn id="18" presetID="22" presetClass="entr" presetSubtype="4" fill="hold" grpId="0" nodeType="afterEffect">
                                  <p:stCondLst>
                                    <p:cond delay="0"/>
                                  </p:stCondLst>
                                  <p:childTnLst>
                                    <p:set>
                                      <p:cBhvr>
                                        <p:cTn id="19" dur="1" fill="hold">
                                          <p:stCondLst>
                                            <p:cond delay="0"/>
                                          </p:stCondLst>
                                        </p:cTn>
                                        <p:tgtEl>
                                          <p:spTgt spid="169036"/>
                                        </p:tgtEl>
                                        <p:attrNameLst>
                                          <p:attrName>style.visibility</p:attrName>
                                        </p:attrNameLst>
                                      </p:cBhvr>
                                      <p:to>
                                        <p:strVal val="visible"/>
                                      </p:to>
                                    </p:set>
                                    <p:animEffect transition="in" filter="wipe(down)">
                                      <p:cBhvr>
                                        <p:cTn id="20" dur="1000"/>
                                        <p:tgtEl>
                                          <p:spTgt spid="16903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4" fill="hold" nodeType="clickEffect">
                                  <p:stCondLst>
                                    <p:cond delay="0"/>
                                  </p:stCondLst>
                                  <p:childTnLst>
                                    <p:set>
                                      <p:cBhvr>
                                        <p:cTn id="24" dur="1" fill="hold">
                                          <p:stCondLst>
                                            <p:cond delay="0"/>
                                          </p:stCondLst>
                                        </p:cTn>
                                        <p:tgtEl>
                                          <p:spTgt spid="169051"/>
                                        </p:tgtEl>
                                        <p:attrNameLst>
                                          <p:attrName>style.visibility</p:attrName>
                                        </p:attrNameLst>
                                      </p:cBhvr>
                                      <p:to>
                                        <p:strVal val="visible"/>
                                      </p:to>
                                    </p:set>
                                    <p:animEffect transition="in" filter="wipe(down)">
                                      <p:cBhvr>
                                        <p:cTn id="25" dur="1000"/>
                                        <p:tgtEl>
                                          <p:spTgt spid="169051"/>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169037"/>
                                        </p:tgtEl>
                                        <p:attrNameLst>
                                          <p:attrName>style.visibility</p:attrName>
                                        </p:attrNameLst>
                                      </p:cBhvr>
                                      <p:to>
                                        <p:strVal val="visible"/>
                                      </p:to>
                                    </p:set>
                                    <p:animEffect transition="in" filter="wipe(down)">
                                      <p:cBhvr>
                                        <p:cTn id="28" dur="1000"/>
                                        <p:tgtEl>
                                          <p:spTgt spid="169037"/>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3" presetClass="entr" presetSubtype="0" fill="hold" nodeType="clickEffect">
                                  <p:stCondLst>
                                    <p:cond delay="0"/>
                                  </p:stCondLst>
                                  <p:childTnLst>
                                    <p:set>
                                      <p:cBhvr>
                                        <p:cTn id="32" dur="1" fill="hold">
                                          <p:stCondLst>
                                            <p:cond delay="0"/>
                                          </p:stCondLst>
                                        </p:cTn>
                                        <p:tgtEl>
                                          <p:spTgt spid="169042"/>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55" presetClass="entr" presetSubtype="0" fill="hold" nodeType="clickEffect">
                                  <p:stCondLst>
                                    <p:cond delay="0"/>
                                  </p:stCondLst>
                                  <p:childTnLst>
                                    <p:set>
                                      <p:cBhvr>
                                        <p:cTn id="36" dur="1" fill="hold">
                                          <p:stCondLst>
                                            <p:cond delay="0"/>
                                          </p:stCondLst>
                                        </p:cTn>
                                        <p:tgtEl>
                                          <p:spTgt spid="169056"/>
                                        </p:tgtEl>
                                        <p:attrNameLst>
                                          <p:attrName>style.visibility</p:attrName>
                                        </p:attrNameLst>
                                      </p:cBhvr>
                                      <p:to>
                                        <p:strVal val="visible"/>
                                      </p:to>
                                    </p:set>
                                    <p:anim calcmode="lin" valueType="num">
                                      <p:cBhvr>
                                        <p:cTn id="37" dur="1000" fill="hold"/>
                                        <p:tgtEl>
                                          <p:spTgt spid="169056"/>
                                        </p:tgtEl>
                                        <p:attrNameLst>
                                          <p:attrName>ppt_w</p:attrName>
                                        </p:attrNameLst>
                                      </p:cBhvr>
                                      <p:tavLst>
                                        <p:tav tm="0">
                                          <p:val>
                                            <p:strVal val="#ppt_w*0.70"/>
                                          </p:val>
                                        </p:tav>
                                        <p:tav tm="100000">
                                          <p:val>
                                            <p:strVal val="#ppt_w"/>
                                          </p:val>
                                        </p:tav>
                                      </p:tavLst>
                                    </p:anim>
                                    <p:anim calcmode="lin" valueType="num">
                                      <p:cBhvr>
                                        <p:cTn id="38" dur="1000" fill="hold"/>
                                        <p:tgtEl>
                                          <p:spTgt spid="169056"/>
                                        </p:tgtEl>
                                        <p:attrNameLst>
                                          <p:attrName>ppt_h</p:attrName>
                                        </p:attrNameLst>
                                      </p:cBhvr>
                                      <p:tavLst>
                                        <p:tav tm="0">
                                          <p:val>
                                            <p:strVal val="#ppt_h"/>
                                          </p:val>
                                        </p:tav>
                                        <p:tav tm="100000">
                                          <p:val>
                                            <p:strVal val="#ppt_h"/>
                                          </p:val>
                                        </p:tav>
                                      </p:tavLst>
                                    </p:anim>
                                    <p:animEffect transition="in" filter="fade">
                                      <p:cBhvr>
                                        <p:cTn id="39" dur="1000"/>
                                        <p:tgtEl>
                                          <p:spTgt spid="169056"/>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1" fill="hold" nodeType="clickEffect">
                                  <p:stCondLst>
                                    <p:cond delay="0"/>
                                  </p:stCondLst>
                                  <p:childTnLst>
                                    <p:set>
                                      <p:cBhvr>
                                        <p:cTn id="43" dur="1" fill="hold">
                                          <p:stCondLst>
                                            <p:cond delay="0"/>
                                          </p:stCondLst>
                                        </p:cTn>
                                        <p:tgtEl>
                                          <p:spTgt spid="169061"/>
                                        </p:tgtEl>
                                        <p:attrNameLst>
                                          <p:attrName>style.visibility</p:attrName>
                                        </p:attrNameLst>
                                      </p:cBhvr>
                                      <p:to>
                                        <p:strVal val="visible"/>
                                      </p:to>
                                    </p:set>
                                    <p:anim calcmode="lin" valueType="num">
                                      <p:cBhvr additive="base">
                                        <p:cTn id="44" dur="500" fill="hold"/>
                                        <p:tgtEl>
                                          <p:spTgt spid="169061"/>
                                        </p:tgtEl>
                                        <p:attrNameLst>
                                          <p:attrName>ppt_x</p:attrName>
                                        </p:attrNameLst>
                                      </p:cBhvr>
                                      <p:tavLst>
                                        <p:tav tm="0">
                                          <p:val>
                                            <p:strVal val="#ppt_x"/>
                                          </p:val>
                                        </p:tav>
                                        <p:tav tm="100000">
                                          <p:val>
                                            <p:strVal val="#ppt_x"/>
                                          </p:val>
                                        </p:tav>
                                      </p:tavLst>
                                    </p:anim>
                                    <p:anim calcmode="lin" valueType="num">
                                      <p:cBhvr additive="base">
                                        <p:cTn id="45" dur="500" fill="hold"/>
                                        <p:tgtEl>
                                          <p:spTgt spid="169061"/>
                                        </p:tgtEl>
                                        <p:attrNameLst>
                                          <p:attrName>ppt_y</p:attrName>
                                        </p:attrNameLst>
                                      </p:cBhvr>
                                      <p:tavLst>
                                        <p:tav tm="0">
                                          <p:val>
                                            <p:strVal val="0-#ppt_h/2"/>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1" presetClass="entr" presetSubtype="0" fill="hold" nodeType="clickEffect">
                                  <p:stCondLst>
                                    <p:cond delay="0"/>
                                  </p:stCondLst>
                                  <p:childTnLst>
                                    <p:set>
                                      <p:cBhvr>
                                        <p:cTn id="49" dur="1" fill="hold">
                                          <p:stCondLst>
                                            <p:cond delay="0"/>
                                          </p:stCondLst>
                                        </p:cTn>
                                        <p:tgtEl>
                                          <p:spTgt spid="169064"/>
                                        </p:tgtEl>
                                        <p:attrNameLst>
                                          <p:attrName>style.visibility</p:attrName>
                                        </p:attrNameLst>
                                      </p:cBhvr>
                                      <p:to>
                                        <p:strVal val="visible"/>
                                      </p:to>
                                    </p:set>
                                  </p:childTnLst>
                                </p:cTn>
                              </p:par>
                            </p:childTnLst>
                          </p:cTn>
                        </p:par>
                      </p:childTnLst>
                    </p:cTn>
                  </p:par>
                  <p:par>
                    <p:cTn id="50" fill="hold" nodeType="clickPar">
                      <p:stCondLst>
                        <p:cond delay="indefinite"/>
                      </p:stCondLst>
                      <p:childTnLst>
                        <p:par>
                          <p:cTn id="51" fill="hold" nodeType="withGroup">
                            <p:stCondLst>
                              <p:cond delay="0"/>
                            </p:stCondLst>
                            <p:childTnLst>
                              <p:par>
                                <p:cTn id="52" presetID="1" presetClass="entr" presetSubtype="0" fill="hold" nodeType="clickEffect">
                                  <p:stCondLst>
                                    <p:cond delay="0"/>
                                  </p:stCondLst>
                                  <p:childTnLst>
                                    <p:set>
                                      <p:cBhvr>
                                        <p:cTn id="53" dur="1" fill="hold">
                                          <p:stCondLst>
                                            <p:cond delay="0"/>
                                          </p:stCondLst>
                                        </p:cTn>
                                        <p:tgtEl>
                                          <p:spTgt spid="169065"/>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169039"/>
                                        </p:tgtEl>
                                        <p:attrNameLst>
                                          <p:attrName>style.visibility</p:attrName>
                                        </p:attrNameLst>
                                      </p:cBhvr>
                                      <p:to>
                                        <p:strVal val="visible"/>
                                      </p:to>
                                    </p:set>
                                    <p:animEffect transition="in" filter="wipe(left)">
                                      <p:cBhvr>
                                        <p:cTn id="58" dur="500"/>
                                        <p:tgtEl>
                                          <p:spTgt spid="169039"/>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169040"/>
                                        </p:tgtEl>
                                        <p:attrNameLst>
                                          <p:attrName>style.visibility</p:attrName>
                                        </p:attrNameLst>
                                      </p:cBhvr>
                                      <p:to>
                                        <p:strVal val="visible"/>
                                      </p:to>
                                    </p:set>
                                    <p:animEffect transition="in" filter="wipe(left)">
                                      <p:cBhvr>
                                        <p:cTn id="63" dur="500"/>
                                        <p:tgtEl>
                                          <p:spTgt spid="1690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036" grpId="0" animBg="1"/>
      <p:bldP spid="169037" grpId="0" animBg="1"/>
      <p:bldP spid="169040" grpId="0" animBg="1"/>
      <p:bldP spid="16903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福音的比较</a:t>
            </a:r>
            <a:endParaRPr lang="zh-SG" altLang="en-US" dirty="0"/>
          </a:p>
        </p:txBody>
      </p:sp>
      <p:graphicFrame>
        <p:nvGraphicFramePr>
          <p:cNvPr id="8" name="内容占位符 7"/>
          <p:cNvGraphicFramePr>
            <a:graphicFrameLocks noGrp="1"/>
          </p:cNvGraphicFramePr>
          <p:nvPr>
            <p:ph sz="quarter" idx="13"/>
            <p:extLst>
              <p:ext uri="{D42A27DB-BD31-4B8C-83A1-F6EECF244321}">
                <p14:modId xmlns:p14="http://schemas.microsoft.com/office/powerpoint/2010/main" val="526722367"/>
              </p:ext>
            </p:extLst>
          </p:nvPr>
        </p:nvGraphicFramePr>
        <p:xfrm>
          <a:off x="484632" y="1068070"/>
          <a:ext cx="8281543" cy="4838065"/>
        </p:xfrm>
        <a:graphic>
          <a:graphicData uri="http://schemas.openxmlformats.org/drawingml/2006/table">
            <a:tbl>
              <a:tblPr firstRow="1" bandRow="1">
                <a:tableStyleId>{5C22544A-7EE6-4342-B048-85BDC9FD1C3A}</a:tableStyleId>
              </a:tblPr>
              <a:tblGrid>
                <a:gridCol w="4057523">
                  <a:extLst>
                    <a:ext uri="{9D8B030D-6E8A-4147-A177-3AD203B41FA5}">
                      <a16:colId xmlns:a16="http://schemas.microsoft.com/office/drawing/2014/main" val="20000"/>
                    </a:ext>
                  </a:extLst>
                </a:gridCol>
                <a:gridCol w="4224020">
                  <a:extLst>
                    <a:ext uri="{9D8B030D-6E8A-4147-A177-3AD203B41FA5}">
                      <a16:colId xmlns:a16="http://schemas.microsoft.com/office/drawing/2014/main" val="20001"/>
                    </a:ext>
                  </a:extLst>
                </a:gridCol>
              </a:tblGrid>
              <a:tr h="541020">
                <a:tc>
                  <a:txBody>
                    <a:bodyPr/>
                    <a:lstStyle/>
                    <a:p>
                      <a:pPr algn="ctr"/>
                      <a:r>
                        <a:rPr lang="zh-CN" altLang="en-US" sz="2800" dirty="0">
                          <a:solidFill>
                            <a:schemeClr val="tx1"/>
                          </a:solidFill>
                          <a:latin typeface="SimHei" panose="02010609060101010101" pitchFamily="49" charset="-122"/>
                          <a:ea typeface="SimHei" panose="02010609060101010101" pitchFamily="49" charset="-122"/>
                        </a:rPr>
                        <a:t>得救的福音</a:t>
                      </a:r>
                      <a:endParaRPr lang="zh-SG" altLang="en-US" sz="2800" dirty="0">
                        <a:solidFill>
                          <a:schemeClr val="tx1"/>
                        </a:solidFill>
                        <a:latin typeface="SimHei" panose="02010609060101010101" pitchFamily="49" charset="-122"/>
                        <a:ea typeface="SimHei" panose="02010609060101010101" pitchFamily="49" charset="-122"/>
                      </a:endParaRPr>
                    </a:p>
                  </a:txBody>
                  <a:tcPr/>
                </a:tc>
                <a:tc>
                  <a:txBody>
                    <a:bodyPr/>
                    <a:lstStyle/>
                    <a:p>
                      <a:pPr algn="ctr"/>
                      <a:r>
                        <a:rPr lang="zh-CN" altLang="en-US" sz="2800" dirty="0">
                          <a:solidFill>
                            <a:schemeClr val="tx1"/>
                          </a:solidFill>
                          <a:latin typeface="SimHei" panose="02010609060101010101" pitchFamily="49" charset="-122"/>
                          <a:ea typeface="SimHei" panose="02010609060101010101" pitchFamily="49" charset="-122"/>
                        </a:rPr>
                        <a:t>天国的福音</a:t>
                      </a:r>
                      <a:endParaRPr lang="zh-SG" altLang="en-US" sz="2800" dirty="0">
                        <a:solidFill>
                          <a:schemeClr val="tx1"/>
                        </a:solidFill>
                        <a:latin typeface="SimHei" panose="02010609060101010101" pitchFamily="49" charset="-122"/>
                        <a:ea typeface="SimHei" panose="02010609060101010101" pitchFamily="49" charset="-122"/>
                      </a:endParaRPr>
                    </a:p>
                  </a:txBody>
                  <a:tcPr/>
                </a:tc>
                <a:extLst>
                  <a:ext uri="{0D108BD9-81ED-4DB2-BD59-A6C34878D82A}">
                    <a16:rowId xmlns:a16="http://schemas.microsoft.com/office/drawing/2014/main" val="10000"/>
                  </a:ext>
                </a:extLst>
              </a:tr>
              <a:tr h="477520">
                <a:tc>
                  <a:txBody>
                    <a:bodyPr/>
                    <a:lstStyle/>
                    <a:p>
                      <a:endParaRPr lang="zh-SG" altLang="en-US" sz="2400" dirty="0">
                        <a:latin typeface="SimHei" panose="02010609060101010101" pitchFamily="49" charset="-122"/>
                        <a:ea typeface="SimHei" panose="02010609060101010101" pitchFamily="49" charset="-122"/>
                      </a:endParaRPr>
                    </a:p>
                  </a:txBody>
                  <a:tcPr/>
                </a:tc>
                <a:tc>
                  <a:txBody>
                    <a:bodyPr/>
                    <a:lstStyle/>
                    <a:p>
                      <a:endParaRPr lang="zh-SG" altLang="en-US" sz="2400" dirty="0">
                        <a:latin typeface="SimHei" panose="02010609060101010101" pitchFamily="49" charset="-122"/>
                        <a:ea typeface="SimHei" panose="02010609060101010101" pitchFamily="49" charset="-122"/>
                      </a:endParaRPr>
                    </a:p>
                  </a:txBody>
                  <a:tcPr/>
                </a:tc>
                <a:extLst>
                  <a:ext uri="{0D108BD9-81ED-4DB2-BD59-A6C34878D82A}">
                    <a16:rowId xmlns:a16="http://schemas.microsoft.com/office/drawing/2014/main" val="10001"/>
                  </a:ext>
                </a:extLst>
              </a:tr>
              <a:tr h="477520">
                <a:tc>
                  <a:txBody>
                    <a:bodyPr/>
                    <a:lstStyle/>
                    <a:p>
                      <a:endParaRPr lang="zh-SG" altLang="en-US" sz="2400" dirty="0">
                        <a:latin typeface="SimHei" panose="02010609060101010101" pitchFamily="49" charset="-122"/>
                        <a:ea typeface="SimHei" panose="02010609060101010101" pitchFamily="49" charset="-122"/>
                      </a:endParaRPr>
                    </a:p>
                  </a:txBody>
                  <a:tcPr/>
                </a:tc>
                <a:tc>
                  <a:txBody>
                    <a:bodyPr/>
                    <a:lstStyle/>
                    <a:p>
                      <a:endParaRPr lang="zh-SG" altLang="en-US" sz="2400" dirty="0">
                        <a:latin typeface="SimHei" panose="02010609060101010101" pitchFamily="49" charset="-122"/>
                        <a:ea typeface="SimHei" panose="02010609060101010101" pitchFamily="49" charset="-122"/>
                      </a:endParaRPr>
                    </a:p>
                  </a:txBody>
                  <a:tcPr/>
                </a:tc>
                <a:extLst>
                  <a:ext uri="{0D108BD9-81ED-4DB2-BD59-A6C34878D82A}">
                    <a16:rowId xmlns:a16="http://schemas.microsoft.com/office/drawing/2014/main" val="10002"/>
                  </a:ext>
                </a:extLst>
              </a:tr>
              <a:tr h="477520">
                <a:tc>
                  <a:txBody>
                    <a:bodyPr/>
                    <a:lstStyle/>
                    <a:p>
                      <a:endParaRPr lang="zh-SG" altLang="en-US" sz="2400" dirty="0">
                        <a:latin typeface="SimHei" panose="02010609060101010101" pitchFamily="49" charset="-122"/>
                        <a:ea typeface="SimHei" panose="02010609060101010101" pitchFamily="49" charset="-122"/>
                      </a:endParaRPr>
                    </a:p>
                  </a:txBody>
                  <a:tcPr/>
                </a:tc>
                <a:tc>
                  <a:txBody>
                    <a:bodyPr/>
                    <a:lstStyle/>
                    <a:p>
                      <a:endParaRPr lang="zh-CN" altLang="en-US" sz="2400" dirty="0">
                        <a:latin typeface="SimHei" panose="02010609060101010101" pitchFamily="49" charset="-122"/>
                        <a:ea typeface="SimHei" panose="02010609060101010101" pitchFamily="49" charset="-122"/>
                      </a:endParaRPr>
                    </a:p>
                  </a:txBody>
                  <a:tcPr/>
                </a:tc>
                <a:extLst>
                  <a:ext uri="{0D108BD9-81ED-4DB2-BD59-A6C34878D82A}">
                    <a16:rowId xmlns:a16="http://schemas.microsoft.com/office/drawing/2014/main" val="10003"/>
                  </a:ext>
                </a:extLst>
              </a:tr>
              <a:tr h="1623060">
                <a:tc>
                  <a:txBody>
                    <a:bodyPr/>
                    <a:lstStyle/>
                    <a:p>
                      <a:endParaRPr lang="zh-SG" altLang="en-US" sz="2400" dirty="0">
                        <a:latin typeface="SimHei" panose="02010609060101010101" pitchFamily="49" charset="-122"/>
                        <a:ea typeface="SimHei" panose="02010609060101010101" pitchFamily="49" charset="-122"/>
                      </a:endParaRPr>
                    </a:p>
                  </a:txBody>
                  <a:tcPr/>
                </a:tc>
                <a:tc>
                  <a:txBody>
                    <a:bodyPr/>
                    <a:lstStyle/>
                    <a:p>
                      <a:endParaRPr lang="zh-CN" altLang="en-US" sz="2400" dirty="0">
                        <a:latin typeface="SimHei" panose="02010609060101010101" pitchFamily="49" charset="-122"/>
                        <a:ea typeface="SimHei" panose="02010609060101010101" pitchFamily="49" charset="-122"/>
                      </a:endParaRPr>
                    </a:p>
                  </a:txBody>
                  <a:tcPr/>
                </a:tc>
                <a:extLst>
                  <a:ext uri="{0D108BD9-81ED-4DB2-BD59-A6C34878D82A}">
                    <a16:rowId xmlns:a16="http://schemas.microsoft.com/office/drawing/2014/main" val="10004"/>
                  </a:ext>
                </a:extLst>
              </a:tr>
              <a:tr h="1241425">
                <a:tc>
                  <a:txBody>
                    <a:bodyPr/>
                    <a:lstStyle/>
                    <a:p>
                      <a:endParaRPr lang="zh-SG" altLang="en-US" sz="2400" dirty="0">
                        <a:latin typeface="SimHei" panose="02010609060101010101" pitchFamily="49" charset="-122"/>
                        <a:ea typeface="SimHei" panose="02010609060101010101" pitchFamily="49" charset="-122"/>
                      </a:endParaRPr>
                    </a:p>
                  </a:txBody>
                  <a:tcPr/>
                </a:tc>
                <a:tc>
                  <a:txBody>
                    <a:bodyPr/>
                    <a:lstStyle/>
                    <a:p>
                      <a:endParaRPr lang="zh-SG" altLang="en-US" sz="2400" dirty="0">
                        <a:latin typeface="SimHei" panose="02010609060101010101" pitchFamily="49" charset="-122"/>
                        <a:ea typeface="SimHei" panose="02010609060101010101" pitchFamily="49" charset="-122"/>
                      </a:endParaRPr>
                    </a:p>
                  </a:txBody>
                  <a:tcPr/>
                </a:tc>
                <a:extLst>
                  <a:ext uri="{0D108BD9-81ED-4DB2-BD59-A6C34878D82A}">
                    <a16:rowId xmlns:a16="http://schemas.microsoft.com/office/drawing/2014/main" val="10005"/>
                  </a:ext>
                </a:extLst>
              </a:tr>
            </a:tbl>
          </a:graphicData>
        </a:graphic>
      </p:graphicFrame>
      <p:sp>
        <p:nvSpPr>
          <p:cNvPr id="3" name="矩形 2">
            <a:extLst>
              <a:ext uri="{FF2B5EF4-FFF2-40B4-BE49-F238E27FC236}">
                <a16:creationId xmlns:a16="http://schemas.microsoft.com/office/drawing/2014/main" id="{DE05ACF0-1403-4891-B2CF-2CAFBDDE9CF3}"/>
              </a:ext>
            </a:extLst>
          </p:cNvPr>
          <p:cNvSpPr/>
          <p:nvPr/>
        </p:nvSpPr>
        <p:spPr>
          <a:xfrm>
            <a:off x="552640" y="1634990"/>
            <a:ext cx="3262432" cy="400110"/>
          </a:xfrm>
          <a:prstGeom prst="rect">
            <a:avLst/>
          </a:prstGeom>
        </p:spPr>
        <p:txBody>
          <a:bodyPr wrap="none">
            <a:spAutoFit/>
          </a:bodyPr>
          <a:lstStyle/>
          <a:p>
            <a:r>
              <a:rPr lang="zh-CN" altLang="en-US" sz="2000" dirty="0">
                <a:latin typeface="SimHei" panose="02010609060101010101" pitchFamily="49" charset="-122"/>
                <a:ea typeface="SimHei" panose="02010609060101010101" pitchFamily="49" charset="-122"/>
              </a:rPr>
              <a:t>耶稣是救主</a:t>
            </a:r>
            <a:r>
              <a:rPr lang="en-US" altLang="zh-CN" sz="2000" dirty="0">
                <a:latin typeface="SimHei" panose="02010609060101010101" pitchFamily="49" charset="-122"/>
                <a:ea typeface="SimHei" panose="02010609060101010101" pitchFamily="49" charset="-122"/>
              </a:rPr>
              <a:t>──</a:t>
            </a:r>
            <a:r>
              <a:rPr lang="zh-CN" altLang="en-US" sz="2000" dirty="0">
                <a:latin typeface="SimHei" panose="02010609060101010101" pitchFamily="49" charset="-122"/>
                <a:ea typeface="SimHei" panose="02010609060101010101" pitchFamily="49" charset="-122"/>
              </a:rPr>
              <a:t>得救为目的</a:t>
            </a:r>
            <a:endParaRPr lang="zh-SG" altLang="en-US" sz="2000" dirty="0">
              <a:latin typeface="SimHei" panose="02010609060101010101" pitchFamily="49" charset="-122"/>
              <a:ea typeface="SimHei" panose="02010609060101010101" pitchFamily="49" charset="-122"/>
            </a:endParaRPr>
          </a:p>
        </p:txBody>
      </p:sp>
      <p:sp>
        <p:nvSpPr>
          <p:cNvPr id="4" name="矩形 3">
            <a:extLst>
              <a:ext uri="{FF2B5EF4-FFF2-40B4-BE49-F238E27FC236}">
                <a16:creationId xmlns:a16="http://schemas.microsoft.com/office/drawing/2014/main" id="{7751CB3B-CF17-441A-8086-16871BDC4BD9}"/>
              </a:ext>
            </a:extLst>
          </p:cNvPr>
          <p:cNvSpPr/>
          <p:nvPr/>
        </p:nvSpPr>
        <p:spPr>
          <a:xfrm>
            <a:off x="4625403" y="1634990"/>
            <a:ext cx="3005951" cy="400110"/>
          </a:xfrm>
          <a:prstGeom prst="rect">
            <a:avLst/>
          </a:prstGeom>
        </p:spPr>
        <p:txBody>
          <a:bodyPr wrap="none">
            <a:spAutoFit/>
          </a:bodyPr>
          <a:lstStyle/>
          <a:p>
            <a:r>
              <a:rPr lang="zh-CN" altLang="en-US" sz="2000" dirty="0">
                <a:latin typeface="SimHei" panose="02010609060101010101" pitchFamily="49" charset="-122"/>
                <a:ea typeface="SimHei" panose="02010609060101010101" pitchFamily="49" charset="-122"/>
              </a:rPr>
              <a:t>耶稣是主</a:t>
            </a:r>
            <a:r>
              <a:rPr lang="en-US" altLang="zh-CN" sz="2000" dirty="0">
                <a:latin typeface="SimHei" panose="02010609060101010101" pitchFamily="49" charset="-122"/>
                <a:ea typeface="SimHei" panose="02010609060101010101" pitchFamily="49" charset="-122"/>
                <a:sym typeface="+mn-ea"/>
              </a:rPr>
              <a:t>──</a:t>
            </a:r>
            <a:r>
              <a:rPr lang="zh-CN" altLang="en-US" sz="2000" dirty="0">
                <a:latin typeface="SimHei" panose="02010609060101010101" pitchFamily="49" charset="-122"/>
                <a:ea typeface="SimHei" panose="02010609060101010101" pitchFamily="49" charset="-122"/>
              </a:rPr>
              <a:t>归属为目的</a:t>
            </a:r>
            <a:endParaRPr lang="zh-SG" altLang="en-US" sz="2000" dirty="0">
              <a:latin typeface="SimHei" panose="02010609060101010101" pitchFamily="49" charset="-122"/>
              <a:ea typeface="SimHei" panose="02010609060101010101" pitchFamily="49" charset="-122"/>
            </a:endParaRPr>
          </a:p>
        </p:txBody>
      </p:sp>
      <p:sp>
        <p:nvSpPr>
          <p:cNvPr id="5" name="矩形 4">
            <a:extLst>
              <a:ext uri="{FF2B5EF4-FFF2-40B4-BE49-F238E27FC236}">
                <a16:creationId xmlns:a16="http://schemas.microsoft.com/office/drawing/2014/main" id="{07F51119-17CB-432F-9E43-0A2FFDA6D84D}"/>
              </a:ext>
            </a:extLst>
          </p:cNvPr>
          <p:cNvSpPr/>
          <p:nvPr/>
        </p:nvSpPr>
        <p:spPr>
          <a:xfrm>
            <a:off x="552640" y="2092772"/>
            <a:ext cx="1980029" cy="400110"/>
          </a:xfrm>
          <a:prstGeom prst="rect">
            <a:avLst/>
          </a:prstGeom>
        </p:spPr>
        <p:txBody>
          <a:bodyPr wrap="none">
            <a:spAutoFit/>
          </a:bodyPr>
          <a:lstStyle/>
          <a:p>
            <a:r>
              <a:rPr lang="zh-CN" altLang="en-US" sz="2000" dirty="0">
                <a:latin typeface="SimHei" panose="02010609060101010101" pitchFamily="49" charset="-122"/>
                <a:ea typeface="SimHei" panose="02010609060101010101" pitchFamily="49" charset="-122"/>
              </a:rPr>
              <a:t>得生命</a:t>
            </a:r>
            <a:r>
              <a:rPr lang="en-US" altLang="zh-CN" sz="2000" dirty="0">
                <a:latin typeface="SimHei" panose="02010609060101010101" pitchFamily="49" charset="-122"/>
                <a:ea typeface="SimHei" panose="02010609060101010101" pitchFamily="49" charset="-122"/>
                <a:sym typeface="+mn-ea"/>
              </a:rPr>
              <a:t>──</a:t>
            </a:r>
            <a:r>
              <a:rPr lang="zh-CN" altLang="en-US" sz="2000" dirty="0">
                <a:latin typeface="SimHei" panose="02010609060101010101" pitchFamily="49" charset="-122"/>
                <a:ea typeface="SimHei" panose="02010609060101010101" pitchFamily="49" charset="-122"/>
              </a:rPr>
              <a:t>得救</a:t>
            </a:r>
            <a:endParaRPr lang="zh-SG" altLang="en-US" sz="2000" dirty="0">
              <a:latin typeface="SimHei" panose="02010609060101010101" pitchFamily="49" charset="-122"/>
              <a:ea typeface="SimHei" panose="02010609060101010101" pitchFamily="49" charset="-122"/>
            </a:endParaRPr>
          </a:p>
        </p:txBody>
      </p:sp>
      <p:sp>
        <p:nvSpPr>
          <p:cNvPr id="6" name="矩形 5">
            <a:extLst>
              <a:ext uri="{FF2B5EF4-FFF2-40B4-BE49-F238E27FC236}">
                <a16:creationId xmlns:a16="http://schemas.microsoft.com/office/drawing/2014/main" id="{7F6EFC77-4D75-418E-9AC2-EA5A9A5C167F}"/>
              </a:ext>
            </a:extLst>
          </p:cNvPr>
          <p:cNvSpPr/>
          <p:nvPr/>
        </p:nvSpPr>
        <p:spPr>
          <a:xfrm>
            <a:off x="4625403" y="2092772"/>
            <a:ext cx="3518912" cy="400110"/>
          </a:xfrm>
          <a:prstGeom prst="rect">
            <a:avLst/>
          </a:prstGeom>
        </p:spPr>
        <p:txBody>
          <a:bodyPr wrap="none">
            <a:spAutoFit/>
          </a:bodyPr>
          <a:lstStyle/>
          <a:p>
            <a:r>
              <a:rPr lang="zh-CN" altLang="en-US" sz="2000" dirty="0">
                <a:latin typeface="SimHei" panose="02010609060101010101" pitchFamily="49" charset="-122"/>
                <a:ea typeface="SimHei" panose="02010609060101010101" pitchFamily="49" charset="-122"/>
              </a:rPr>
              <a:t>更丰盛的生命</a:t>
            </a:r>
            <a:r>
              <a:rPr lang="en-US" altLang="zh-CN" sz="2000" dirty="0">
                <a:latin typeface="SimHei" panose="02010609060101010101" pitchFamily="49" charset="-122"/>
                <a:ea typeface="SimHei" panose="02010609060101010101" pitchFamily="49" charset="-122"/>
                <a:sym typeface="+mn-ea"/>
              </a:rPr>
              <a:t>──</a:t>
            </a:r>
            <a:r>
              <a:rPr lang="zh-CN" altLang="en-US" sz="2000" dirty="0">
                <a:latin typeface="SimHei" panose="02010609060101010101" pitchFamily="49" charset="-122"/>
                <a:ea typeface="SimHei" panose="02010609060101010101" pitchFamily="49" charset="-122"/>
              </a:rPr>
              <a:t>服事的使命</a:t>
            </a:r>
            <a:endParaRPr lang="zh-SG" altLang="en-US" sz="2000" dirty="0">
              <a:latin typeface="SimHei" panose="02010609060101010101" pitchFamily="49" charset="-122"/>
              <a:ea typeface="SimHei" panose="02010609060101010101" pitchFamily="49" charset="-122"/>
            </a:endParaRPr>
          </a:p>
        </p:txBody>
      </p:sp>
      <p:sp>
        <p:nvSpPr>
          <p:cNvPr id="7" name="矩形 6">
            <a:extLst>
              <a:ext uri="{FF2B5EF4-FFF2-40B4-BE49-F238E27FC236}">
                <a16:creationId xmlns:a16="http://schemas.microsoft.com/office/drawing/2014/main" id="{B0A69262-CC17-4A50-B04F-CB3BACA0BBE0}"/>
              </a:ext>
            </a:extLst>
          </p:cNvPr>
          <p:cNvSpPr/>
          <p:nvPr/>
        </p:nvSpPr>
        <p:spPr>
          <a:xfrm>
            <a:off x="552640" y="2571242"/>
            <a:ext cx="1723549" cy="400110"/>
          </a:xfrm>
          <a:prstGeom prst="rect">
            <a:avLst/>
          </a:prstGeom>
        </p:spPr>
        <p:txBody>
          <a:bodyPr wrap="none">
            <a:spAutoFit/>
          </a:bodyPr>
          <a:lstStyle/>
          <a:p>
            <a:r>
              <a:rPr lang="zh-CN" altLang="en-US" sz="2000" dirty="0">
                <a:latin typeface="SimHei" panose="02010609060101010101" pitchFamily="49" charset="-122"/>
                <a:ea typeface="SimHei" panose="02010609060101010101" pitchFamily="49" charset="-122"/>
              </a:rPr>
              <a:t>以基督为救主</a:t>
            </a:r>
            <a:endParaRPr lang="zh-SG" altLang="en-US" sz="2000" dirty="0">
              <a:latin typeface="SimHei" panose="02010609060101010101" pitchFamily="49" charset="-122"/>
              <a:ea typeface="SimHei" panose="02010609060101010101" pitchFamily="49" charset="-122"/>
            </a:endParaRPr>
          </a:p>
        </p:txBody>
      </p:sp>
      <p:sp>
        <p:nvSpPr>
          <p:cNvPr id="9" name="矩形 8">
            <a:extLst>
              <a:ext uri="{FF2B5EF4-FFF2-40B4-BE49-F238E27FC236}">
                <a16:creationId xmlns:a16="http://schemas.microsoft.com/office/drawing/2014/main" id="{2F4E0857-5761-4886-A9FB-9AE48E892F94}"/>
              </a:ext>
            </a:extLst>
          </p:cNvPr>
          <p:cNvSpPr/>
          <p:nvPr/>
        </p:nvSpPr>
        <p:spPr>
          <a:xfrm>
            <a:off x="4625403" y="2571242"/>
            <a:ext cx="2492990" cy="400110"/>
          </a:xfrm>
          <a:prstGeom prst="rect">
            <a:avLst/>
          </a:prstGeom>
        </p:spPr>
        <p:txBody>
          <a:bodyPr wrap="none">
            <a:spAutoFit/>
          </a:bodyPr>
          <a:lstStyle/>
          <a:p>
            <a:r>
              <a:rPr lang="zh-CN" altLang="en-US" sz="2000" dirty="0">
                <a:latin typeface="SimHei" panose="02010609060101010101" pitchFamily="49" charset="-122"/>
                <a:ea typeface="SimHei" panose="02010609060101010101" pitchFamily="49" charset="-122"/>
              </a:rPr>
              <a:t>以基督为君王（主）</a:t>
            </a:r>
          </a:p>
        </p:txBody>
      </p:sp>
      <p:sp>
        <p:nvSpPr>
          <p:cNvPr id="10" name="矩形 9">
            <a:extLst>
              <a:ext uri="{FF2B5EF4-FFF2-40B4-BE49-F238E27FC236}">
                <a16:creationId xmlns:a16="http://schemas.microsoft.com/office/drawing/2014/main" id="{DD46F25D-DD5B-4376-88C3-C5C893D35389}"/>
              </a:ext>
            </a:extLst>
          </p:cNvPr>
          <p:cNvSpPr/>
          <p:nvPr/>
        </p:nvSpPr>
        <p:spPr>
          <a:xfrm>
            <a:off x="552640" y="3111456"/>
            <a:ext cx="3747961" cy="1323439"/>
          </a:xfrm>
          <a:prstGeom prst="rect">
            <a:avLst/>
          </a:prstGeom>
        </p:spPr>
        <p:txBody>
          <a:bodyPr wrap="square">
            <a:spAutoFit/>
          </a:bodyPr>
          <a:lstStyle/>
          <a:p>
            <a:r>
              <a:rPr lang="zh-CN" altLang="en-US" sz="2000" dirty="0">
                <a:latin typeface="SimHei" panose="02010609060101010101" pitchFamily="49" charset="-122"/>
                <a:ea typeface="SimHei" panose="02010609060101010101" pitchFamily="49" charset="-122"/>
              </a:rPr>
              <a:t>产生：</a:t>
            </a:r>
            <a:endParaRPr lang="en-US" altLang="zh-CN" sz="2000" dirty="0">
              <a:latin typeface="SimHei" panose="02010609060101010101" pitchFamily="49" charset="-122"/>
              <a:ea typeface="SimHei" panose="02010609060101010101" pitchFamily="49" charset="-122"/>
            </a:endParaRPr>
          </a:p>
          <a:p>
            <a:pPr marL="342900" indent="-342900">
              <a:buAutoNum type="arabicPeriod"/>
            </a:pPr>
            <a:r>
              <a:rPr lang="zh-CN" altLang="en-US" sz="2000" dirty="0">
                <a:latin typeface="SimHei" panose="02010609060101010101" pitchFamily="49" charset="-122"/>
                <a:ea typeface="SimHei" panose="02010609060101010101" pitchFamily="49" charset="-122"/>
              </a:rPr>
              <a:t>不必作门徒的信徒</a:t>
            </a:r>
            <a:endParaRPr lang="en-US" altLang="zh-CN" sz="2000" dirty="0">
              <a:latin typeface="SimHei" panose="02010609060101010101" pitchFamily="49" charset="-122"/>
              <a:ea typeface="SimHei" panose="02010609060101010101" pitchFamily="49" charset="-122"/>
            </a:endParaRPr>
          </a:p>
          <a:p>
            <a:pPr marL="342900" indent="-342900">
              <a:buAutoNum type="arabicPeriod"/>
            </a:pPr>
            <a:r>
              <a:rPr lang="zh-CN" altLang="en-US" sz="2000" dirty="0">
                <a:latin typeface="SimHei" panose="02010609060101010101" pitchFamily="49" charset="-122"/>
                <a:ea typeface="SimHei" panose="02010609060101010101" pitchFamily="49" charset="-122"/>
              </a:rPr>
              <a:t>只作消费资源和服务的信众</a:t>
            </a:r>
            <a:endParaRPr lang="en-US" altLang="zh-CN" sz="2000" dirty="0">
              <a:latin typeface="SimHei" panose="02010609060101010101" pitchFamily="49" charset="-122"/>
              <a:ea typeface="SimHei" panose="02010609060101010101" pitchFamily="49" charset="-122"/>
            </a:endParaRPr>
          </a:p>
          <a:p>
            <a:pPr marL="342900" indent="-342900">
              <a:buAutoNum type="arabicPeriod"/>
            </a:pPr>
            <a:r>
              <a:rPr lang="zh-CN" altLang="en-US" sz="2000" dirty="0">
                <a:latin typeface="SimHei" panose="02010609060101010101" pitchFamily="49" charset="-122"/>
                <a:ea typeface="SimHei" panose="02010609060101010101" pitchFamily="49" charset="-122"/>
              </a:rPr>
              <a:t>挂名的非门徒之信徒</a:t>
            </a:r>
            <a:r>
              <a:rPr lang="en-US" altLang="zh-CN" sz="2000" dirty="0">
                <a:latin typeface="SimHei" panose="02010609060101010101" pitchFamily="49" charset="-122"/>
                <a:ea typeface="SimHei" panose="02010609060101010101" pitchFamily="49" charset="-122"/>
              </a:rPr>
              <a:t> </a:t>
            </a:r>
            <a:endParaRPr lang="zh-SG" altLang="en-US" sz="2000" dirty="0">
              <a:latin typeface="SimHei" panose="02010609060101010101" pitchFamily="49" charset="-122"/>
              <a:ea typeface="SimHei" panose="02010609060101010101" pitchFamily="49" charset="-122"/>
            </a:endParaRPr>
          </a:p>
        </p:txBody>
      </p:sp>
      <p:sp>
        <p:nvSpPr>
          <p:cNvPr id="11" name="矩形 10">
            <a:extLst>
              <a:ext uri="{FF2B5EF4-FFF2-40B4-BE49-F238E27FC236}">
                <a16:creationId xmlns:a16="http://schemas.microsoft.com/office/drawing/2014/main" id="{3BCE17ED-DCF8-4E7E-A720-BB47BB702050}"/>
              </a:ext>
            </a:extLst>
          </p:cNvPr>
          <p:cNvSpPr/>
          <p:nvPr/>
        </p:nvSpPr>
        <p:spPr>
          <a:xfrm>
            <a:off x="4736592" y="3120600"/>
            <a:ext cx="3593592" cy="1323439"/>
          </a:xfrm>
          <a:prstGeom prst="rect">
            <a:avLst/>
          </a:prstGeom>
        </p:spPr>
        <p:txBody>
          <a:bodyPr wrap="square">
            <a:spAutoFit/>
          </a:bodyPr>
          <a:lstStyle/>
          <a:p>
            <a:r>
              <a:rPr lang="zh-CN" altLang="en-US" sz="2000" dirty="0">
                <a:latin typeface="SimHei" panose="02010609060101010101" pitchFamily="49" charset="-122"/>
                <a:ea typeface="SimHei" panose="02010609060101010101" pitchFamily="49" charset="-122"/>
              </a:rPr>
              <a:t>产生：</a:t>
            </a:r>
            <a:endParaRPr lang="en-US" altLang="zh-CN" sz="2000" dirty="0">
              <a:latin typeface="SimHei" panose="02010609060101010101" pitchFamily="49" charset="-122"/>
              <a:ea typeface="SimHei" panose="02010609060101010101" pitchFamily="49" charset="-122"/>
            </a:endParaRPr>
          </a:p>
          <a:p>
            <a:pPr marL="342900" indent="-342900">
              <a:buAutoNum type="arabicPeriod"/>
            </a:pPr>
            <a:r>
              <a:rPr lang="zh-CN" altLang="en-US" sz="2000" dirty="0">
                <a:latin typeface="SimHei" panose="02010609060101010101" pitchFamily="49" charset="-122"/>
                <a:ea typeface="SimHei" panose="02010609060101010101" pitchFamily="49" charset="-122"/>
              </a:rPr>
              <a:t>信徒就是门徒</a:t>
            </a:r>
            <a:r>
              <a:rPr lang="en-US" altLang="zh-CN" sz="2000" dirty="0">
                <a:latin typeface="SimHei" panose="02010609060101010101" pitchFamily="49" charset="-122"/>
                <a:ea typeface="SimHei" panose="02010609060101010101" pitchFamily="49" charset="-122"/>
                <a:sym typeface="+mn-ea"/>
              </a:rPr>
              <a:t>──</a:t>
            </a:r>
            <a:r>
              <a:rPr lang="zh-CN" altLang="en-US" sz="2000" dirty="0">
                <a:latin typeface="SimHei" panose="02010609060101010101" pitchFamily="49" charset="-122"/>
                <a:ea typeface="SimHei" panose="02010609060101010101" pitchFamily="49" charset="-122"/>
              </a:rPr>
              <a:t>跟随者</a:t>
            </a:r>
            <a:endParaRPr lang="en-US" altLang="zh-CN" sz="2000" dirty="0">
              <a:latin typeface="SimHei" panose="02010609060101010101" pitchFamily="49" charset="-122"/>
              <a:ea typeface="SimHei" panose="02010609060101010101" pitchFamily="49" charset="-122"/>
            </a:endParaRPr>
          </a:p>
          <a:p>
            <a:pPr marL="342900" indent="-342900">
              <a:buAutoNum type="arabicPeriod"/>
            </a:pPr>
            <a:r>
              <a:rPr lang="zh-CN" altLang="en-US" sz="2000" dirty="0">
                <a:latin typeface="SimHei" panose="02010609060101010101" pitchFamily="49" charset="-122"/>
                <a:ea typeface="SimHei" panose="02010609060101010101" pitchFamily="49" charset="-122"/>
              </a:rPr>
              <a:t>事奉君王服从指示的管家</a:t>
            </a:r>
            <a:endParaRPr lang="en-US" altLang="zh-CN" sz="2000" dirty="0">
              <a:latin typeface="SimHei" panose="02010609060101010101" pitchFamily="49" charset="-122"/>
              <a:ea typeface="SimHei" panose="02010609060101010101" pitchFamily="49" charset="-122"/>
            </a:endParaRPr>
          </a:p>
          <a:p>
            <a:pPr marL="342900" indent="-342900">
              <a:buAutoNum type="arabicPeriod"/>
            </a:pPr>
            <a:r>
              <a:rPr lang="zh-CN" altLang="en-US" sz="2000" dirty="0">
                <a:latin typeface="SimHei" panose="02010609060101010101" pitchFamily="49" charset="-122"/>
                <a:ea typeface="SimHei" panose="02010609060101010101" pitchFamily="49" charset="-122"/>
              </a:rPr>
              <a:t>委身于君王使命的特使</a:t>
            </a:r>
          </a:p>
        </p:txBody>
      </p:sp>
      <p:sp>
        <p:nvSpPr>
          <p:cNvPr id="12" name="矩形 11">
            <a:extLst>
              <a:ext uri="{FF2B5EF4-FFF2-40B4-BE49-F238E27FC236}">
                <a16:creationId xmlns:a16="http://schemas.microsoft.com/office/drawing/2014/main" id="{2EE7F69B-B024-472D-8FA1-71ADE34DA0A0}"/>
              </a:ext>
            </a:extLst>
          </p:cNvPr>
          <p:cNvSpPr/>
          <p:nvPr/>
        </p:nvSpPr>
        <p:spPr>
          <a:xfrm>
            <a:off x="610967" y="4794262"/>
            <a:ext cx="3689633" cy="707886"/>
          </a:xfrm>
          <a:prstGeom prst="rect">
            <a:avLst/>
          </a:prstGeom>
        </p:spPr>
        <p:txBody>
          <a:bodyPr wrap="square">
            <a:spAutoFit/>
          </a:bodyPr>
          <a:lstStyle/>
          <a:p>
            <a:r>
              <a:rPr lang="en-US" altLang="zh-CN" sz="2000" dirty="0">
                <a:latin typeface="SimHei" panose="02010609060101010101" pitchFamily="49" charset="-122"/>
                <a:ea typeface="SimHei" panose="02010609060101010101" pitchFamily="49" charset="-122"/>
              </a:rPr>
              <a:t>1. </a:t>
            </a:r>
            <a:r>
              <a:rPr lang="zh-CN" altLang="en-US" sz="2000" dirty="0">
                <a:latin typeface="SimHei" panose="02010609060101010101" pitchFamily="49" charset="-122"/>
                <a:ea typeface="SimHei" panose="02010609060101010101" pitchFamily="49" charset="-122"/>
              </a:rPr>
              <a:t>处理罪的福音</a:t>
            </a:r>
            <a:endParaRPr lang="en-US" altLang="zh-CN" sz="2000" dirty="0">
              <a:latin typeface="SimHei" panose="02010609060101010101" pitchFamily="49" charset="-122"/>
              <a:ea typeface="SimHei" panose="02010609060101010101" pitchFamily="49" charset="-122"/>
            </a:endParaRPr>
          </a:p>
          <a:p>
            <a:r>
              <a:rPr lang="en-US" altLang="zh-CN" sz="2000" dirty="0">
                <a:latin typeface="SimHei" panose="02010609060101010101" pitchFamily="49" charset="-122"/>
                <a:ea typeface="SimHei" panose="02010609060101010101" pitchFamily="49" charset="-122"/>
              </a:rPr>
              <a:t>2. </a:t>
            </a:r>
            <a:r>
              <a:rPr lang="zh-CN" altLang="en-US" sz="2000" dirty="0">
                <a:latin typeface="SimHei" panose="02010609060101010101" pitchFamily="49" charset="-122"/>
                <a:ea typeface="SimHei" panose="02010609060101010101" pitchFamily="49" charset="-122"/>
              </a:rPr>
              <a:t>盼望脱离世界、向往天堂</a:t>
            </a:r>
            <a:endParaRPr lang="zh-SG" altLang="en-US" sz="2000" dirty="0">
              <a:latin typeface="SimHei" panose="02010609060101010101" pitchFamily="49" charset="-122"/>
              <a:ea typeface="SimHei" panose="02010609060101010101" pitchFamily="49" charset="-122"/>
            </a:endParaRPr>
          </a:p>
        </p:txBody>
      </p:sp>
      <p:sp>
        <p:nvSpPr>
          <p:cNvPr id="13" name="矩形 12">
            <a:extLst>
              <a:ext uri="{FF2B5EF4-FFF2-40B4-BE49-F238E27FC236}">
                <a16:creationId xmlns:a16="http://schemas.microsoft.com/office/drawing/2014/main" id="{58B7215F-ABE2-4A24-A567-F9E89D31C5A5}"/>
              </a:ext>
            </a:extLst>
          </p:cNvPr>
          <p:cNvSpPr/>
          <p:nvPr/>
        </p:nvSpPr>
        <p:spPr>
          <a:xfrm>
            <a:off x="4645820" y="4761345"/>
            <a:ext cx="3812380" cy="1015663"/>
          </a:xfrm>
          <a:prstGeom prst="rect">
            <a:avLst/>
          </a:prstGeom>
        </p:spPr>
        <p:txBody>
          <a:bodyPr wrap="square">
            <a:spAutoFit/>
          </a:bodyPr>
          <a:lstStyle/>
          <a:p>
            <a:pPr marL="357188" indent="-357188"/>
            <a:r>
              <a:rPr lang="en-US" altLang="zh-CN" sz="2000" dirty="0">
                <a:latin typeface="SimHei" panose="02010609060101010101" pitchFamily="49" charset="-122"/>
                <a:ea typeface="SimHei" panose="02010609060101010101" pitchFamily="49" charset="-122"/>
              </a:rPr>
              <a:t>1. </a:t>
            </a:r>
            <a:r>
              <a:rPr lang="zh-CN" altLang="en-US" sz="2000" dirty="0">
                <a:latin typeface="SimHei" panose="02010609060101010101" pitchFamily="49" charset="-122"/>
                <a:ea typeface="SimHei" panose="02010609060101010101" pitchFamily="49" charset="-122"/>
              </a:rPr>
              <a:t>生命更新变化的福音，使得救者具有天国子民的生命</a:t>
            </a:r>
            <a:endParaRPr lang="en-US" altLang="zh-CN" sz="2000" dirty="0">
              <a:latin typeface="SimHei" panose="02010609060101010101" pitchFamily="49" charset="-122"/>
              <a:ea typeface="SimHei" panose="02010609060101010101" pitchFamily="49" charset="-122"/>
            </a:endParaRPr>
          </a:p>
          <a:p>
            <a:r>
              <a:rPr lang="en-US" altLang="zh-CN" sz="2000" dirty="0">
                <a:latin typeface="SimHei" panose="02010609060101010101" pitchFamily="49" charset="-122"/>
                <a:ea typeface="SimHei" panose="02010609060101010101" pitchFamily="49" charset="-122"/>
              </a:rPr>
              <a:t>2. </a:t>
            </a:r>
            <a:r>
              <a:rPr lang="zh-CN" altLang="en-US" sz="2000" dirty="0">
                <a:latin typeface="SimHei" panose="02010609060101010101" pitchFamily="49" charset="-122"/>
                <a:ea typeface="SimHei" panose="02010609060101010101" pitchFamily="49" charset="-122"/>
              </a:rPr>
              <a:t>以改造世界为天国的使命</a:t>
            </a:r>
            <a:endParaRPr lang="zh-SG" altLang="en-US" sz="2000" dirty="0">
              <a:latin typeface="SimHei" panose="02010609060101010101" pitchFamily="49" charset="-122"/>
              <a:ea typeface="SimHei"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9" grpId="0"/>
      <p:bldP spid="10" grpId="0"/>
      <p:bldP spid="11" grpId="0"/>
      <p:bldP spid="12"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标题 48129"/>
          <p:cNvSpPr>
            <a:spLocks noGrp="1"/>
          </p:cNvSpPr>
          <p:nvPr>
            <p:ph type="title"/>
          </p:nvPr>
        </p:nvSpPr>
        <p:spPr>
          <a:xfrm>
            <a:off x="457200" y="-27384"/>
            <a:ext cx="8229600" cy="1143000"/>
          </a:xfrm>
        </p:spPr>
        <p:txBody>
          <a:bodyPr anchor="ctr"/>
          <a:lstStyle/>
          <a:p>
            <a:r>
              <a:rPr lang="zh-CN" altLang="en-US" dirty="0">
                <a:ea typeface="SimHei" panose="02010609060101010101" pitchFamily="49" charset="-122"/>
              </a:rPr>
              <a:t>天国的历史发展</a:t>
            </a:r>
          </a:p>
        </p:txBody>
      </p:sp>
      <p:sp>
        <p:nvSpPr>
          <p:cNvPr id="5122" name="文本占位符 48130"/>
          <p:cNvSpPr>
            <a:spLocks noGrp="1"/>
          </p:cNvSpPr>
          <p:nvPr>
            <p:ph idx="1"/>
          </p:nvPr>
        </p:nvSpPr>
        <p:spPr>
          <a:xfrm>
            <a:off x="457200" y="980728"/>
            <a:ext cx="8363272" cy="5688632"/>
          </a:xfrm>
        </p:spPr>
        <p:txBody>
          <a:bodyPr anchor="t"/>
          <a:lstStyle/>
          <a:p>
            <a:pPr marL="514350" indent="-514350">
              <a:buFont typeface="+mj-lt"/>
              <a:buAutoNum type="arabicPeriod"/>
            </a:pPr>
            <a:r>
              <a:rPr lang="zh-CN" altLang="en-US" sz="2800" dirty="0">
                <a:ea typeface="SimHei" panose="02010609060101010101" pitchFamily="49" charset="-122"/>
              </a:rPr>
              <a:t>神是天与地的创造者</a:t>
            </a:r>
            <a:endParaRPr lang="en-US" altLang="zh-CN" sz="2800" dirty="0">
              <a:ea typeface="SimHei" panose="02010609060101010101" pitchFamily="49" charset="-122"/>
            </a:endParaRPr>
          </a:p>
          <a:p>
            <a:pPr marL="539750" lvl="1" indent="0">
              <a:buNone/>
            </a:pPr>
            <a:r>
              <a:rPr lang="en-US" altLang="zh-CN" sz="2400" b="1" dirty="0">
                <a:solidFill>
                  <a:srgbClr val="0070C0"/>
                </a:solidFill>
                <a:ea typeface="华文楷体" pitchFamily="2" charset="-122"/>
              </a:rPr>
              <a:t> ―</a:t>
            </a:r>
            <a:r>
              <a:rPr lang="zh-CN" altLang="en-US" sz="2400" b="1" dirty="0">
                <a:solidFill>
                  <a:srgbClr val="0070C0"/>
                </a:solidFill>
                <a:ea typeface="华文楷体" pitchFamily="2" charset="-122"/>
              </a:rPr>
              <a:t>“起初神创造天 </a:t>
            </a:r>
            <a:r>
              <a:rPr lang="zh-CN" altLang="en-US" sz="2400" b="1" dirty="0">
                <a:solidFill>
                  <a:srgbClr val="C00000"/>
                </a:solidFill>
                <a:ea typeface="华文楷体" pitchFamily="2" charset="-122"/>
              </a:rPr>
              <a:t>和</a:t>
            </a:r>
            <a:r>
              <a:rPr lang="zh-CN" altLang="en-US" sz="2400" b="1" dirty="0">
                <a:solidFill>
                  <a:srgbClr val="0070C0"/>
                </a:solidFill>
                <a:ea typeface="华文楷体" pitchFamily="2" charset="-122"/>
              </a:rPr>
              <a:t> 地。”</a:t>
            </a:r>
            <a:r>
              <a:rPr lang="zh-CN" altLang="en-US" sz="2000" dirty="0">
                <a:solidFill>
                  <a:srgbClr val="0070C0"/>
                </a:solidFill>
                <a:ea typeface="SimHei" panose="02010609060101010101" pitchFamily="49" charset="-122"/>
              </a:rPr>
              <a:t>（创</a:t>
            </a:r>
            <a:r>
              <a:rPr lang="en-US" altLang="zh-CN" sz="2000" dirty="0">
                <a:solidFill>
                  <a:srgbClr val="0070C0"/>
                </a:solidFill>
                <a:ea typeface="SimHei" panose="02010609060101010101" pitchFamily="49" charset="-122"/>
              </a:rPr>
              <a:t>1:1</a:t>
            </a:r>
            <a:r>
              <a:rPr lang="zh-CN" altLang="en-US" sz="2000" dirty="0">
                <a:solidFill>
                  <a:srgbClr val="0070C0"/>
                </a:solidFill>
                <a:ea typeface="SimHei" panose="02010609060101010101" pitchFamily="49" charset="-122"/>
              </a:rPr>
              <a:t>）</a:t>
            </a:r>
          </a:p>
          <a:p>
            <a:pPr marL="514350" indent="-514350">
              <a:buFont typeface="+mj-lt"/>
              <a:buAutoNum type="arabicPeriod"/>
            </a:pPr>
            <a:r>
              <a:rPr lang="zh-CN" altLang="en-US" sz="2800" dirty="0">
                <a:ea typeface="SimHei" panose="02010609060101010101" pitchFamily="49" charset="-122"/>
              </a:rPr>
              <a:t>神是天地的主宰（拥有者、掌管者）</a:t>
            </a:r>
            <a:endParaRPr lang="en-US" altLang="zh-CN" sz="2800" dirty="0">
              <a:ea typeface="SimHei" panose="02010609060101010101" pitchFamily="49" charset="-122"/>
            </a:endParaRPr>
          </a:p>
          <a:p>
            <a:pPr marL="1077913" indent="-1077913" rtl="0">
              <a:spcBef>
                <a:spcPts val="0"/>
              </a:spcBef>
              <a:buNone/>
            </a:pPr>
            <a:r>
              <a:rPr lang="en-US" altLang="zh-CN" sz="2800" b="1" dirty="0">
                <a:solidFill>
                  <a:srgbClr val="0070C0"/>
                </a:solidFill>
                <a:ea typeface="华文楷体" pitchFamily="2" charset="-122"/>
              </a:rPr>
              <a:t>      </a:t>
            </a:r>
            <a:r>
              <a:rPr lang="en-US" altLang="zh-CN" sz="2400" b="1" dirty="0">
                <a:solidFill>
                  <a:srgbClr val="0070C0"/>
                </a:solidFill>
                <a:ea typeface="华文楷体" pitchFamily="2" charset="-122"/>
              </a:rPr>
              <a:t>―  </a:t>
            </a:r>
            <a:r>
              <a:rPr lang="zh-CN" altLang="en-US" sz="2400" b="1" dirty="0">
                <a:solidFill>
                  <a:srgbClr val="0070C0"/>
                </a:solidFill>
                <a:ea typeface="华文楷体" pitchFamily="2" charset="-122"/>
              </a:rPr>
              <a:t>耶和华在天上立定宝座；祂的权柄（原文是国）统管万有。（</a:t>
            </a:r>
            <a:r>
              <a:rPr lang="zh-CN" altLang="en-US" sz="2000" b="1" dirty="0">
                <a:solidFill>
                  <a:srgbClr val="0070C0"/>
                </a:solidFill>
                <a:ea typeface="华文楷体" pitchFamily="2" charset="-122"/>
              </a:rPr>
              <a:t>诗</a:t>
            </a:r>
            <a:r>
              <a:rPr lang="en-US" altLang="zh-CN" sz="2000" b="1" dirty="0">
                <a:solidFill>
                  <a:srgbClr val="0070C0"/>
                </a:solidFill>
                <a:ea typeface="华文楷体" pitchFamily="2" charset="-122"/>
              </a:rPr>
              <a:t>103:19</a:t>
            </a:r>
            <a:r>
              <a:rPr lang="zh-CN" altLang="en-US" sz="2400" b="1" dirty="0">
                <a:solidFill>
                  <a:srgbClr val="0070C0"/>
                </a:solidFill>
                <a:ea typeface="华文楷体" pitchFamily="2" charset="-122"/>
              </a:rPr>
              <a:t>）</a:t>
            </a:r>
            <a:endParaRPr lang="en-US" altLang="zh-CN" sz="2400" b="1" dirty="0">
              <a:solidFill>
                <a:srgbClr val="0070C0"/>
              </a:solidFill>
              <a:ea typeface="华文楷体" pitchFamily="2" charset="-122"/>
            </a:endParaRPr>
          </a:p>
          <a:p>
            <a:pPr marL="514350" indent="-514350">
              <a:buFont typeface="+mj-lt"/>
              <a:buAutoNum type="arabicPeriod" startAt="3"/>
            </a:pPr>
            <a:r>
              <a:rPr lang="zh-CN" altLang="en-US" sz="2800" dirty="0">
                <a:ea typeface="SimHei" panose="02010609060101010101" pitchFamily="49" charset="-122"/>
              </a:rPr>
              <a:t>神是天国的君王，地是天国的延伸</a:t>
            </a:r>
          </a:p>
          <a:p>
            <a:pPr marL="1077913" lvl="1" indent="-620713">
              <a:spcBef>
                <a:spcPts val="0"/>
              </a:spcBef>
              <a:buNone/>
            </a:pPr>
            <a:r>
              <a:rPr lang="en-US" altLang="zh-CN" sz="2400" b="1" dirty="0">
                <a:ea typeface="华文楷体" pitchFamily="2" charset="-122"/>
              </a:rPr>
              <a:t> </a:t>
            </a:r>
            <a:r>
              <a:rPr lang="en-US" altLang="zh-CN" sz="2400" b="1" dirty="0">
                <a:solidFill>
                  <a:srgbClr val="0070C0"/>
                </a:solidFill>
                <a:ea typeface="华文楷体" pitchFamily="2" charset="-122"/>
              </a:rPr>
              <a:t>― </a:t>
            </a:r>
            <a:r>
              <a:rPr lang="zh-CN" altLang="en-US" sz="2400" b="1" dirty="0">
                <a:solidFill>
                  <a:srgbClr val="FF0000"/>
                </a:solidFill>
                <a:ea typeface="华文楷体" pitchFamily="2" charset="-122"/>
              </a:rPr>
              <a:t>天，是耶和华的天</a:t>
            </a:r>
            <a:r>
              <a:rPr lang="zh-CN" altLang="en-US" sz="2400" b="1" dirty="0">
                <a:solidFill>
                  <a:srgbClr val="0070C0"/>
                </a:solidFill>
                <a:ea typeface="华文楷体" pitchFamily="2" charset="-122"/>
              </a:rPr>
              <a:t>；</a:t>
            </a:r>
            <a:r>
              <a:rPr lang="zh-CN" altLang="en-US" sz="2400" b="1" dirty="0">
                <a:solidFill>
                  <a:srgbClr val="FF0000"/>
                </a:solidFill>
                <a:ea typeface="华文楷体" pitchFamily="2" charset="-122"/>
              </a:rPr>
              <a:t>地，祂却给了世人</a:t>
            </a:r>
            <a:r>
              <a:rPr lang="zh-CN" altLang="en-US" sz="2400" b="1" dirty="0">
                <a:solidFill>
                  <a:srgbClr val="0070C0"/>
                </a:solidFill>
              </a:rPr>
              <a:t>。 </a:t>
            </a:r>
            <a:r>
              <a:rPr lang="en-US" altLang="zh-CN" sz="2000" dirty="0">
                <a:solidFill>
                  <a:srgbClr val="0070C0"/>
                </a:solidFill>
              </a:rPr>
              <a:t>(</a:t>
            </a:r>
            <a:r>
              <a:rPr lang="zh-CN" altLang="en-US" sz="2000" dirty="0">
                <a:solidFill>
                  <a:srgbClr val="0070C0"/>
                </a:solidFill>
                <a:latin typeface="黑体" panose="02010609060101010101" pitchFamily="49" charset="-122"/>
                <a:ea typeface="黑体" panose="02010609060101010101" pitchFamily="49" charset="-122"/>
              </a:rPr>
              <a:t>诗</a:t>
            </a:r>
            <a:r>
              <a:rPr lang="en-US" altLang="zh-CN" sz="2000" b="1" dirty="0">
                <a:solidFill>
                  <a:srgbClr val="0070C0"/>
                </a:solidFill>
                <a:latin typeface="黑体" panose="02010609060101010101" pitchFamily="49" charset="-122"/>
                <a:ea typeface="黑体" panose="02010609060101010101" pitchFamily="49" charset="-122"/>
              </a:rPr>
              <a:t>115:16</a:t>
            </a:r>
            <a:r>
              <a:rPr lang="en-US" altLang="zh-CN" sz="2000" dirty="0">
                <a:solidFill>
                  <a:srgbClr val="0070C0"/>
                </a:solidFill>
                <a:latin typeface="黑体" panose="02010609060101010101" pitchFamily="49" charset="-122"/>
                <a:ea typeface="黑体" panose="02010609060101010101" pitchFamily="49" charset="-122"/>
              </a:rPr>
              <a:t>)</a:t>
            </a:r>
          </a:p>
          <a:p>
            <a:pPr marL="1077913" lvl="1" indent="-620713" rtl="0">
              <a:spcBef>
                <a:spcPts val="0"/>
              </a:spcBef>
              <a:buNone/>
            </a:pPr>
            <a:r>
              <a:rPr lang="en-US" altLang="zh-CN" sz="2400" b="1" dirty="0">
                <a:ea typeface="华文楷体" pitchFamily="2" charset="-122"/>
              </a:rPr>
              <a:t> </a:t>
            </a:r>
            <a:r>
              <a:rPr lang="en-US" altLang="zh-CN" sz="2400" b="1" dirty="0">
                <a:solidFill>
                  <a:srgbClr val="0070C0"/>
                </a:solidFill>
                <a:ea typeface="华文楷体" pitchFamily="2" charset="-122"/>
              </a:rPr>
              <a:t>― </a:t>
            </a:r>
            <a:r>
              <a:rPr lang="zh-CN" altLang="en-US" sz="2400" b="1" dirty="0">
                <a:solidFill>
                  <a:srgbClr val="0070C0"/>
                </a:solidFill>
                <a:ea typeface="华文楷体" pitchFamily="2" charset="-122"/>
              </a:rPr>
              <a:t>神作王治理万国；神坐在祂的圣宝座上</a:t>
            </a:r>
            <a:r>
              <a:rPr lang="zh-CN" altLang="en-US" sz="2400" b="1" dirty="0">
                <a:solidFill>
                  <a:srgbClr val="0070C0"/>
                </a:solidFill>
              </a:rPr>
              <a:t>。</a:t>
            </a:r>
            <a:r>
              <a:rPr lang="zh-CN" altLang="en-US" sz="2000" dirty="0">
                <a:solidFill>
                  <a:srgbClr val="0070C0"/>
                </a:solidFill>
              </a:rPr>
              <a:t> </a:t>
            </a:r>
            <a:r>
              <a:rPr lang="en-US" altLang="zh-CN" sz="2000" dirty="0">
                <a:solidFill>
                  <a:srgbClr val="0070C0"/>
                </a:solidFill>
              </a:rPr>
              <a:t>(</a:t>
            </a:r>
            <a:r>
              <a:rPr lang="zh-CN" altLang="en-US" sz="2000" b="1" dirty="0">
                <a:solidFill>
                  <a:srgbClr val="0070C0"/>
                </a:solidFill>
                <a:latin typeface="黑体" panose="02010609060101010101" pitchFamily="49" charset="-122"/>
                <a:ea typeface="黑体" panose="02010609060101010101" pitchFamily="49" charset="-122"/>
              </a:rPr>
              <a:t>诗</a:t>
            </a:r>
            <a:r>
              <a:rPr lang="en-US" altLang="zh-CN" sz="2000" b="1" dirty="0">
                <a:solidFill>
                  <a:srgbClr val="0070C0"/>
                </a:solidFill>
                <a:latin typeface="黑体" panose="02010609060101010101" pitchFamily="49" charset="-122"/>
                <a:ea typeface="黑体" panose="02010609060101010101" pitchFamily="49" charset="-122"/>
              </a:rPr>
              <a:t>47:8</a:t>
            </a:r>
            <a:r>
              <a:rPr lang="en-US" altLang="zh-CN" sz="2000" dirty="0">
                <a:solidFill>
                  <a:srgbClr val="0070C0"/>
                </a:solidFill>
              </a:rPr>
              <a:t>)</a:t>
            </a:r>
          </a:p>
          <a:p>
            <a:pPr marL="514350" indent="-514350">
              <a:buFont typeface="+mj-lt"/>
              <a:buAutoNum type="arabicPeriod" startAt="3"/>
            </a:pPr>
            <a:r>
              <a:rPr lang="zh-CN" altLang="en-US" sz="2800" dirty="0">
                <a:ea typeface="SimHei" panose="02010609060101010101" pitchFamily="49" charset="-122"/>
              </a:rPr>
              <a:t>神命定地上的治理者：按照自己的形象造人，委派人管理这地</a:t>
            </a:r>
          </a:p>
          <a:p>
            <a:pPr marL="1077913" lvl="1" indent="-620713">
              <a:spcBef>
                <a:spcPts val="0"/>
              </a:spcBef>
              <a:buNone/>
            </a:pPr>
            <a:r>
              <a:rPr lang="en-US" altLang="zh-CN" sz="3200" b="1" dirty="0">
                <a:ea typeface="华文楷体" pitchFamily="2" charset="-122"/>
              </a:rPr>
              <a:t> </a:t>
            </a:r>
            <a:r>
              <a:rPr lang="en-US" altLang="zh-CN" sz="2400" b="1" dirty="0">
                <a:solidFill>
                  <a:srgbClr val="0070C0"/>
                </a:solidFill>
                <a:ea typeface="华文楷体" pitchFamily="2" charset="-122"/>
              </a:rPr>
              <a:t>― </a:t>
            </a:r>
            <a:r>
              <a:rPr lang="zh-CN" altLang="en-US" sz="2400" b="1" dirty="0">
                <a:solidFill>
                  <a:srgbClr val="0070C0"/>
                </a:solidFill>
                <a:ea typeface="华文楷体" pitchFamily="2" charset="-122"/>
              </a:rPr>
              <a:t>“神就赐福给他们，又对他们说：要生养众多，遍满地面，治理这地，也要管理海里的鱼、空中的鸟，和地上各样行动的活物。”</a:t>
            </a:r>
            <a:r>
              <a:rPr lang="zh-CN" altLang="en-US" sz="2000" b="1" dirty="0">
                <a:solidFill>
                  <a:srgbClr val="0070C0"/>
                </a:solidFill>
                <a:ea typeface="华文楷体" pitchFamily="2" charset="-122"/>
              </a:rPr>
              <a:t>（创</a:t>
            </a:r>
            <a:r>
              <a:rPr lang="en-US" altLang="zh-CN" sz="2000" dirty="0">
                <a:solidFill>
                  <a:srgbClr val="0070C0"/>
                </a:solidFill>
                <a:latin typeface="黑体" panose="02010609060101010101" pitchFamily="49" charset="-122"/>
                <a:ea typeface="黑体" panose="02010609060101010101" pitchFamily="49" charset="-122"/>
              </a:rPr>
              <a:t>1:28</a:t>
            </a:r>
            <a:r>
              <a:rPr lang="zh-CN" altLang="en-US" sz="2000" b="1" dirty="0">
                <a:solidFill>
                  <a:srgbClr val="0070C0"/>
                </a:solidFill>
                <a:ea typeface="华文楷体" pitchFamily="2" charset="-122"/>
              </a:rPr>
              <a:t>）</a:t>
            </a:r>
          </a:p>
          <a:p>
            <a:pPr lvl="1"/>
            <a:endParaRPr lang="zh-CN" altLang="en-US" b="1" dirty="0">
              <a:ea typeface="华文楷体" pitchFamily="2" charset="-122"/>
            </a:endParaRPr>
          </a:p>
          <a:p>
            <a:pPr lvl="1"/>
            <a:endParaRPr lang="zh-CN" altLang="en-US" dirty="0">
              <a:ea typeface="SimHei"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12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12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12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标题 50177"/>
          <p:cNvSpPr>
            <a:spLocks noGrp="1"/>
          </p:cNvSpPr>
          <p:nvPr>
            <p:ph type="title"/>
          </p:nvPr>
        </p:nvSpPr>
        <p:spPr>
          <a:xfrm>
            <a:off x="457200" y="51842"/>
            <a:ext cx="8229600" cy="1143000"/>
          </a:xfrm>
        </p:spPr>
        <p:txBody>
          <a:bodyPr anchor="ctr"/>
          <a:lstStyle/>
          <a:p>
            <a:r>
              <a:rPr lang="zh-CN" altLang="en-US" dirty="0">
                <a:ea typeface="SimHei" panose="02010609060101010101" pitchFamily="49" charset="-122"/>
              </a:rPr>
              <a:t>天国的历史发展</a:t>
            </a:r>
          </a:p>
        </p:txBody>
      </p:sp>
      <p:sp>
        <p:nvSpPr>
          <p:cNvPr id="6146" name="文本占位符 50178"/>
          <p:cNvSpPr>
            <a:spLocks noGrp="1"/>
          </p:cNvSpPr>
          <p:nvPr>
            <p:ph idx="1"/>
          </p:nvPr>
        </p:nvSpPr>
        <p:spPr>
          <a:xfrm>
            <a:off x="457200" y="1128775"/>
            <a:ext cx="8229600" cy="5468577"/>
          </a:xfrm>
        </p:spPr>
        <p:txBody>
          <a:bodyPr anchor="t"/>
          <a:lstStyle/>
          <a:p>
            <a:pPr marL="609600" indent="-609600">
              <a:buFont typeface="+mj-lt"/>
              <a:buAutoNum type="arabicPeriod" startAt="5"/>
            </a:pPr>
            <a:r>
              <a:rPr lang="zh-CN" altLang="en-US" sz="2800" dirty="0">
                <a:ea typeface="SimHei" panose="02010609060101010101" pitchFamily="49" charset="-122"/>
              </a:rPr>
              <a:t>亚当因犯罪失去了地上国度的管治权</a:t>
            </a:r>
          </a:p>
          <a:p>
            <a:pPr marL="893763" lvl="1" indent="-450850">
              <a:spcBef>
                <a:spcPts val="115"/>
              </a:spcBef>
              <a:buNone/>
            </a:pPr>
            <a:r>
              <a:rPr lang="en-US" altLang="zh-CN" sz="2400" b="1" dirty="0">
                <a:solidFill>
                  <a:srgbClr val="0070C0"/>
                </a:solidFill>
                <a:ea typeface="华文楷体" pitchFamily="2" charset="-122"/>
              </a:rPr>
              <a:t>―  </a:t>
            </a:r>
            <a:r>
              <a:rPr lang="zh-CN" altLang="en-US" sz="2400" b="1" dirty="0">
                <a:solidFill>
                  <a:srgbClr val="0070C0"/>
                </a:solidFill>
                <a:ea typeface="华文楷体" pitchFamily="2" charset="-122"/>
              </a:rPr>
              <a:t>只是分别善恶树上的果子，你不可吃，因为你吃的日子必定死！</a:t>
            </a:r>
            <a:r>
              <a:rPr lang="zh-CN" altLang="en-US" sz="2000" dirty="0">
                <a:solidFill>
                  <a:srgbClr val="0070C0"/>
                </a:solidFill>
                <a:ea typeface="华文楷体" pitchFamily="2" charset="-122"/>
              </a:rPr>
              <a:t>（创</a:t>
            </a:r>
            <a:r>
              <a:rPr lang="en-US" altLang="zh-CN" sz="2000" dirty="0">
                <a:solidFill>
                  <a:srgbClr val="0070C0"/>
                </a:solidFill>
                <a:latin typeface="华文楷体" pitchFamily="2" charset="-122"/>
                <a:ea typeface="华文楷体" pitchFamily="2" charset="-122"/>
              </a:rPr>
              <a:t>2:17</a:t>
            </a:r>
            <a:r>
              <a:rPr lang="zh-CN" altLang="en-US" sz="2000" dirty="0">
                <a:solidFill>
                  <a:srgbClr val="0070C0"/>
                </a:solidFill>
                <a:ea typeface="华文楷体" pitchFamily="2" charset="-122"/>
              </a:rPr>
              <a:t>）</a:t>
            </a:r>
          </a:p>
          <a:p>
            <a:pPr marL="609600" indent="-609600">
              <a:buAutoNum type="arabicPeriod" startAt="5"/>
            </a:pPr>
            <a:r>
              <a:rPr lang="zh-CN" altLang="en-US" sz="2800" dirty="0">
                <a:ea typeface="SimHei" panose="02010609060101010101" pitchFamily="49" charset="-122"/>
              </a:rPr>
              <a:t>撒旦从亚当手中篡夺了地上的国度</a:t>
            </a:r>
            <a:endParaRPr lang="en-US" altLang="zh-CN" sz="2800" dirty="0">
              <a:ea typeface="SimHei" panose="02010609060101010101" pitchFamily="49" charset="-122"/>
            </a:endParaRPr>
          </a:p>
          <a:p>
            <a:pPr marL="893763" lvl="1" indent="-450850">
              <a:spcBef>
                <a:spcPts val="115"/>
              </a:spcBef>
              <a:buNone/>
            </a:pPr>
            <a:r>
              <a:rPr lang="en-US" altLang="zh-CN" sz="2400" b="1" dirty="0">
                <a:solidFill>
                  <a:srgbClr val="0070C0"/>
                </a:solidFill>
                <a:ea typeface="华文楷体" pitchFamily="2" charset="-122"/>
              </a:rPr>
              <a:t>―  </a:t>
            </a:r>
            <a:r>
              <a:rPr lang="zh-CN" altLang="en-US" sz="2400" b="1" dirty="0">
                <a:solidFill>
                  <a:srgbClr val="0070C0"/>
                </a:solidFill>
                <a:ea typeface="华文楷体" pitchFamily="2" charset="-122"/>
              </a:rPr>
              <a:t>这一切权柄、荣华，我都要给你，因为这原是交付我的，我愿意给谁就给谁。</a:t>
            </a:r>
            <a:r>
              <a:rPr lang="zh-CN" altLang="en-US" sz="2000" dirty="0">
                <a:solidFill>
                  <a:srgbClr val="0070C0"/>
                </a:solidFill>
                <a:ea typeface="华文楷体" pitchFamily="2" charset="-122"/>
              </a:rPr>
              <a:t>（路</a:t>
            </a:r>
            <a:r>
              <a:rPr lang="en-US" altLang="zh-CN" sz="2000" dirty="0">
                <a:solidFill>
                  <a:srgbClr val="0070C0"/>
                </a:solidFill>
                <a:ea typeface="华文楷体" pitchFamily="2" charset="-122"/>
              </a:rPr>
              <a:t>4:6</a:t>
            </a:r>
            <a:r>
              <a:rPr lang="zh-CN" altLang="en-US" sz="2000" dirty="0">
                <a:solidFill>
                  <a:srgbClr val="0070C0"/>
                </a:solidFill>
                <a:ea typeface="华文楷体" pitchFamily="2" charset="-122"/>
              </a:rPr>
              <a:t>）</a:t>
            </a:r>
            <a:endParaRPr lang="en-US" altLang="zh-CN" sz="2000" dirty="0">
              <a:solidFill>
                <a:srgbClr val="0070C0"/>
              </a:solidFill>
              <a:ea typeface="华文楷体" pitchFamily="2" charset="-122"/>
            </a:endParaRPr>
          </a:p>
          <a:p>
            <a:pPr marL="609600" indent="-609600">
              <a:buAutoNum type="arabicPeriod" startAt="5"/>
            </a:pPr>
            <a:r>
              <a:rPr lang="zh-CN" altLang="en-US" sz="2800" dirty="0">
                <a:ea typeface="SimHei" panose="02010609060101010101" pitchFamily="49" charset="-122"/>
              </a:rPr>
              <a:t>耶稣基督恢复了地上的国度</a:t>
            </a:r>
          </a:p>
          <a:p>
            <a:pPr marL="893763" lvl="1" indent="-450850">
              <a:spcBef>
                <a:spcPts val="115"/>
              </a:spcBef>
              <a:buNone/>
            </a:pPr>
            <a:r>
              <a:rPr lang="en-US" altLang="zh-CN" sz="2400" b="1" dirty="0">
                <a:solidFill>
                  <a:srgbClr val="0070C0"/>
                </a:solidFill>
                <a:ea typeface="华文楷体" pitchFamily="2" charset="-122"/>
              </a:rPr>
              <a:t>―  </a:t>
            </a:r>
            <a:r>
              <a:rPr lang="zh-CN" altLang="en-US" sz="2400" b="1" dirty="0">
                <a:solidFill>
                  <a:srgbClr val="0070C0"/>
                </a:solidFill>
                <a:ea typeface="华文楷体" pitchFamily="2" charset="-122"/>
              </a:rPr>
              <a:t>我若靠着神的灵赶鬼，这就是神的国临到你们了！</a:t>
            </a:r>
            <a:r>
              <a:rPr lang="zh-CN" altLang="en-US" sz="2000" dirty="0">
                <a:solidFill>
                  <a:srgbClr val="0070C0"/>
                </a:solidFill>
                <a:ea typeface="华文楷体" pitchFamily="2" charset="-122"/>
              </a:rPr>
              <a:t>（太</a:t>
            </a:r>
            <a:r>
              <a:rPr lang="en-US" altLang="zh-CN" sz="2000" dirty="0">
                <a:solidFill>
                  <a:srgbClr val="0070C0"/>
                </a:solidFill>
                <a:ea typeface="华文楷体" pitchFamily="2" charset="-122"/>
              </a:rPr>
              <a:t>12:28</a:t>
            </a:r>
            <a:r>
              <a:rPr lang="zh-CN" altLang="en-US" sz="2000" dirty="0">
                <a:solidFill>
                  <a:srgbClr val="0070C0"/>
                </a:solidFill>
                <a:ea typeface="华文楷体" pitchFamily="2" charset="-122"/>
              </a:rPr>
              <a:t>）</a:t>
            </a:r>
          </a:p>
          <a:p>
            <a:pPr marL="609600" indent="-609600">
              <a:buFont typeface="+mj-lt"/>
              <a:buAutoNum type="arabicPeriod" startAt="8"/>
            </a:pPr>
            <a:r>
              <a:rPr lang="zh-CN" altLang="en-US" sz="2800" dirty="0">
                <a:ea typeface="SimHei" panose="02010609060101010101" pitchFamily="49" charset="-122"/>
              </a:rPr>
              <a:t>重新将这世界的治理权委托门徒</a:t>
            </a:r>
          </a:p>
          <a:p>
            <a:pPr marL="893763" lvl="1" indent="-450850">
              <a:spcBef>
                <a:spcPts val="115"/>
              </a:spcBef>
              <a:buNone/>
            </a:pPr>
            <a:r>
              <a:rPr lang="en-US" altLang="zh-CN" sz="2400" b="1" dirty="0">
                <a:solidFill>
                  <a:srgbClr val="0070C0"/>
                </a:solidFill>
                <a:ea typeface="华文楷体" pitchFamily="2" charset="-122"/>
              </a:rPr>
              <a:t>―  </a:t>
            </a:r>
            <a:r>
              <a:rPr lang="zh-CN" altLang="en-US" sz="2400" b="1" dirty="0">
                <a:solidFill>
                  <a:srgbClr val="0070C0"/>
                </a:solidFill>
                <a:ea typeface="华文楷体" pitchFamily="2" charset="-122"/>
              </a:rPr>
              <a:t>你们这小群，不要惧怕，因为你们的父乐意把国赐给你们。</a:t>
            </a:r>
            <a:r>
              <a:rPr lang="zh-CN" altLang="en-US" sz="2000" dirty="0">
                <a:solidFill>
                  <a:srgbClr val="0070C0"/>
                </a:solidFill>
                <a:ea typeface="华文楷体" pitchFamily="2" charset="-122"/>
              </a:rPr>
              <a:t>（路</a:t>
            </a:r>
            <a:r>
              <a:rPr lang="en-US" altLang="zh-CN" sz="2000" dirty="0">
                <a:solidFill>
                  <a:srgbClr val="0070C0"/>
                </a:solidFill>
                <a:ea typeface="华文楷体" pitchFamily="2" charset="-122"/>
              </a:rPr>
              <a:t>12:31 </a:t>
            </a:r>
            <a:r>
              <a:rPr lang="zh-CN" altLang="en-US" sz="2000" dirty="0">
                <a:solidFill>
                  <a:srgbClr val="0070C0"/>
                </a:solidFill>
                <a:ea typeface="华文楷体" pitchFamily="2" charset="-122"/>
              </a:rPr>
              <a:t>）</a:t>
            </a:r>
            <a:endParaRPr lang="en-US" altLang="zh-CN" sz="2000" dirty="0">
              <a:solidFill>
                <a:srgbClr val="0070C0"/>
              </a:solidFill>
              <a:ea typeface="华文楷体" pitchFamily="2" charset="-122"/>
            </a:endParaRPr>
          </a:p>
          <a:p>
            <a:pPr marL="893763" lvl="1" indent="-450850" rtl="0">
              <a:spcBef>
                <a:spcPts val="115"/>
              </a:spcBef>
              <a:buNone/>
            </a:pPr>
            <a:r>
              <a:rPr lang="en-US" altLang="zh-CN" sz="2400" b="1" dirty="0">
                <a:solidFill>
                  <a:srgbClr val="0070C0"/>
                </a:solidFill>
                <a:ea typeface="华文楷体" pitchFamily="2" charset="-122"/>
              </a:rPr>
              <a:t>― </a:t>
            </a:r>
            <a:r>
              <a:rPr lang="zh-CN" altLang="en-US" sz="2400" b="1" dirty="0">
                <a:solidFill>
                  <a:srgbClr val="0070C0"/>
                </a:solidFill>
                <a:ea typeface="华文楷体" pitchFamily="2" charset="-122"/>
              </a:rPr>
              <a:t>我将国赐给你们，正如我父赐给我一样。</a:t>
            </a:r>
            <a:r>
              <a:rPr lang="zh-CN" altLang="en-US" sz="2000" dirty="0">
                <a:solidFill>
                  <a:srgbClr val="0070C0"/>
                </a:solidFill>
                <a:ea typeface="华文楷体" pitchFamily="2" charset="-122"/>
              </a:rPr>
              <a:t>（路</a:t>
            </a:r>
            <a:r>
              <a:rPr lang="en-US" altLang="zh-CN" sz="2000" dirty="0">
                <a:solidFill>
                  <a:srgbClr val="0070C0"/>
                </a:solidFill>
                <a:ea typeface="华文楷体" pitchFamily="2" charset="-122"/>
              </a:rPr>
              <a:t>22:29</a:t>
            </a:r>
            <a:r>
              <a:rPr lang="zh-CN" altLang="en-US" sz="2000" dirty="0">
                <a:solidFill>
                  <a:srgbClr val="0070C0"/>
                </a:solidFill>
                <a:ea typeface="华文楷体" pitchFamily="2" charset="-122"/>
              </a:rPr>
              <a:t>） </a:t>
            </a:r>
          </a:p>
          <a:p>
            <a:pPr marL="893763" lvl="1" indent="-450850">
              <a:spcBef>
                <a:spcPts val="115"/>
              </a:spcBef>
              <a:buNone/>
            </a:pPr>
            <a:endParaRPr lang="zh-CN" altLang="en-US" sz="2000" dirty="0">
              <a:solidFill>
                <a:srgbClr val="0070C0"/>
              </a:solidFill>
              <a:ea typeface="华文楷体" pitchFamily="2" charset="-122"/>
            </a:endParaRPr>
          </a:p>
          <a:p>
            <a:pPr marL="990600" lvl="1" indent="-533400">
              <a:buChar char="•"/>
            </a:pPr>
            <a:endParaRPr lang="zh-CN" altLang="en-US" dirty="0">
              <a:ea typeface="SimHei"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4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14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14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14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标题 49153"/>
          <p:cNvSpPr>
            <a:spLocks noGrp="1"/>
          </p:cNvSpPr>
          <p:nvPr>
            <p:ph type="title"/>
          </p:nvPr>
        </p:nvSpPr>
        <p:spPr>
          <a:xfrm>
            <a:off x="457200" y="-27384"/>
            <a:ext cx="8229600" cy="1143000"/>
          </a:xfrm>
        </p:spPr>
        <p:txBody>
          <a:bodyPr anchor="ctr"/>
          <a:lstStyle/>
          <a:p>
            <a:r>
              <a:rPr lang="zh-CN" altLang="en-US" dirty="0">
                <a:ea typeface="SimHei" panose="02010609060101010101" pitchFamily="49" charset="-122"/>
              </a:rPr>
              <a:t>天国的历史进程</a:t>
            </a:r>
          </a:p>
        </p:txBody>
      </p:sp>
      <p:sp>
        <p:nvSpPr>
          <p:cNvPr id="7170" name="文本占位符 49154"/>
          <p:cNvSpPr>
            <a:spLocks noGrp="1"/>
          </p:cNvSpPr>
          <p:nvPr>
            <p:ph idx="1"/>
          </p:nvPr>
        </p:nvSpPr>
        <p:spPr>
          <a:xfrm>
            <a:off x="457200" y="908720"/>
            <a:ext cx="8229600" cy="5760640"/>
          </a:xfrm>
        </p:spPr>
        <p:txBody>
          <a:bodyPr anchor="t"/>
          <a:lstStyle/>
          <a:p>
            <a:pPr>
              <a:lnSpc>
                <a:spcPts val="3360"/>
              </a:lnSpc>
              <a:spcBef>
                <a:spcPts val="0"/>
              </a:spcBef>
            </a:pPr>
            <a:r>
              <a:rPr lang="zh-CN" altLang="en-US" sz="2400" dirty="0">
                <a:latin typeface="黑体" panose="02010609060101010101" pitchFamily="49" charset="-122"/>
                <a:ea typeface="黑体" panose="02010609060101010101" pitchFamily="49" charset="-122"/>
              </a:rPr>
              <a:t>耶稣来到世上，藉着祂的死，成就了救恩，重启了</a:t>
            </a:r>
            <a:r>
              <a:rPr lang="zh-CN" altLang="en-US" sz="2400" dirty="0">
                <a:solidFill>
                  <a:srgbClr val="0070C0"/>
                </a:solidFill>
                <a:latin typeface="黑体" panose="02010609060101010101" pitchFamily="49" charset="-122"/>
                <a:ea typeface="黑体" panose="02010609060101010101" pitchFamily="49" charset="-122"/>
              </a:rPr>
              <a:t>神的国度</a:t>
            </a:r>
            <a:r>
              <a:rPr lang="zh-CN" altLang="en-US" sz="2400" dirty="0">
                <a:latin typeface="黑体" panose="02010609060101010101" pitchFamily="49" charset="-122"/>
                <a:ea typeface="黑体" panose="02010609060101010101" pitchFamily="49" charset="-122"/>
              </a:rPr>
              <a:t>，神的国度是天上地上连结的。</a:t>
            </a:r>
          </a:p>
          <a:p>
            <a:pPr>
              <a:lnSpc>
                <a:spcPts val="3360"/>
              </a:lnSpc>
              <a:spcBef>
                <a:spcPts val="0"/>
              </a:spcBef>
            </a:pPr>
            <a:r>
              <a:rPr lang="zh-CN" altLang="en-US" sz="2400" dirty="0">
                <a:solidFill>
                  <a:srgbClr val="0070C0"/>
                </a:solidFill>
                <a:latin typeface="黑体" panose="02010609060101010101" pitchFamily="49" charset="-122"/>
                <a:ea typeface="黑体" panose="02010609060101010101" pitchFamily="49" charset="-122"/>
              </a:rPr>
              <a:t>天国</a:t>
            </a:r>
            <a:r>
              <a:rPr lang="zh-CN" altLang="en-US" sz="2400" dirty="0">
                <a:latin typeface="黑体" panose="02010609060101010101" pitchFamily="49" charset="-122"/>
                <a:ea typeface="黑体" panose="02010609060101010101" pitchFamily="49" charset="-122"/>
              </a:rPr>
              <a:t>是有能力的、为将撒旦的国度瓦解，天国子民都被赋予</a:t>
            </a:r>
            <a:r>
              <a:rPr lang="zh-CN" altLang="en-US" sz="2400" dirty="0">
                <a:solidFill>
                  <a:srgbClr val="0070C0"/>
                </a:solidFill>
                <a:latin typeface="黑体" panose="02010609060101010101" pitchFamily="49" charset="-122"/>
                <a:ea typeface="黑体" panose="02010609060101010101" pitchFamily="49" charset="-122"/>
              </a:rPr>
              <a:t>天国的权柄与恩赐</a:t>
            </a:r>
            <a:r>
              <a:rPr lang="zh-CN" altLang="en-US" sz="2400" dirty="0">
                <a:latin typeface="黑体" panose="02010609060101010101" pitchFamily="49" charset="-122"/>
                <a:ea typeface="黑体" panose="02010609060101010101" pitchFamily="49" charset="-122"/>
              </a:rPr>
              <a:t>，将世人从撒旦的掌握之下抢救出来。</a:t>
            </a:r>
          </a:p>
          <a:p>
            <a:pPr>
              <a:lnSpc>
                <a:spcPts val="3360"/>
              </a:lnSpc>
              <a:spcBef>
                <a:spcPts val="0"/>
              </a:spcBef>
            </a:pPr>
            <a:r>
              <a:rPr lang="zh-CN" altLang="en-US" sz="2400" dirty="0">
                <a:latin typeface="黑体" panose="02010609060101010101" pitchFamily="49" charset="-122"/>
                <a:ea typeface="黑体" panose="02010609060101010101" pitchFamily="49" charset="-122"/>
              </a:rPr>
              <a:t>因此，</a:t>
            </a:r>
            <a:r>
              <a:rPr lang="zh-CN" altLang="en-US" sz="2400" dirty="0">
                <a:solidFill>
                  <a:srgbClr val="0070C0"/>
                </a:solidFill>
                <a:latin typeface="黑体" panose="02010609060101010101" pitchFamily="49" charset="-122"/>
                <a:ea typeface="黑体" panose="02010609060101010101" pitchFamily="49" charset="-122"/>
              </a:rPr>
              <a:t>天国</a:t>
            </a:r>
            <a:r>
              <a:rPr lang="zh-CN" altLang="en-US" sz="2400" dirty="0">
                <a:latin typeface="黑体" panose="02010609060101010101" pitchFamily="49" charset="-122"/>
                <a:ea typeface="黑体" panose="02010609060101010101" pitchFamily="49" charset="-122"/>
              </a:rPr>
              <a:t>向撒旦宣战，将</a:t>
            </a:r>
            <a:r>
              <a:rPr lang="zh-CN" altLang="en-US" sz="2400" dirty="0">
                <a:solidFill>
                  <a:srgbClr val="0070C0"/>
                </a:solidFill>
                <a:latin typeface="黑体" panose="02010609060101010101" pitchFamily="49" charset="-122"/>
                <a:ea typeface="黑体" panose="02010609060101010101" pitchFamily="49" charset="-122"/>
              </a:rPr>
              <a:t>神的子民</a:t>
            </a:r>
            <a:r>
              <a:rPr lang="zh-CN" altLang="en-US" sz="2400" dirty="0">
                <a:latin typeface="黑体" panose="02010609060101010101" pitchFamily="49" charset="-122"/>
                <a:ea typeface="黑体" panose="02010609060101010101" pitchFamily="49" charset="-122"/>
              </a:rPr>
              <a:t>从撒旦手中夺回，使他们得着释放。</a:t>
            </a:r>
            <a:endParaRPr lang="en-US" altLang="zh-CN" sz="2400" dirty="0">
              <a:latin typeface="黑体" panose="02010609060101010101" pitchFamily="49" charset="-122"/>
              <a:ea typeface="黑体" panose="02010609060101010101" pitchFamily="49" charset="-122"/>
            </a:endParaRPr>
          </a:p>
          <a:p>
            <a:pPr>
              <a:lnSpc>
                <a:spcPts val="3360"/>
              </a:lnSpc>
              <a:spcBef>
                <a:spcPts val="0"/>
              </a:spcBef>
            </a:pPr>
            <a:r>
              <a:rPr lang="zh-CN" altLang="en-US" sz="2400" dirty="0">
                <a:latin typeface="黑体" panose="02010609060101010101" pitchFamily="49" charset="-122"/>
                <a:ea typeface="黑体" panose="02010609060101010101" pitchFamily="49" charset="-122"/>
              </a:rPr>
              <a:t>得救，是为着恢复</a:t>
            </a:r>
            <a:r>
              <a:rPr lang="zh-CN" altLang="en-US" sz="2400" dirty="0">
                <a:solidFill>
                  <a:srgbClr val="0070C0"/>
                </a:solidFill>
                <a:latin typeface="黑体" panose="02010609060101010101" pitchFamily="49" charset="-122"/>
                <a:ea typeface="黑体" panose="02010609060101010101" pitchFamily="49" charset="-122"/>
              </a:rPr>
              <a:t>天国在地上</a:t>
            </a:r>
            <a:r>
              <a:rPr lang="zh-CN" altLang="en-US" sz="2400" dirty="0">
                <a:latin typeface="黑体" panose="02010609060101010101" pitchFamily="49" charset="-122"/>
                <a:ea typeface="黑体" panose="02010609060101010101" pitchFamily="49" charset="-122"/>
              </a:rPr>
              <a:t>的创造使命，</a:t>
            </a:r>
            <a:r>
              <a:rPr lang="zh-CN" altLang="en-US" sz="2400" dirty="0">
                <a:solidFill>
                  <a:srgbClr val="0070C0"/>
                </a:solidFill>
                <a:latin typeface="黑体" panose="02010609060101010101" pitchFamily="49" charset="-122"/>
                <a:ea typeface="黑体" panose="02010609060101010101" pitchFamily="49" charset="-122"/>
              </a:rPr>
              <a:t>天国子民</a:t>
            </a:r>
            <a:r>
              <a:rPr lang="zh-CN" altLang="en-US" sz="2400" dirty="0">
                <a:latin typeface="黑体" panose="02010609060101010101" pitchFamily="49" charset="-122"/>
                <a:ea typeface="黑体" panose="02010609060101010101" pitchFamily="49" charset="-122"/>
              </a:rPr>
              <a:t>活着是为建设</a:t>
            </a:r>
            <a:r>
              <a:rPr lang="zh-CN" altLang="en-US" sz="2400" dirty="0">
                <a:solidFill>
                  <a:srgbClr val="0070C0"/>
                </a:solidFill>
                <a:latin typeface="黑体" panose="02010609060101010101" pitchFamily="49" charset="-122"/>
                <a:ea typeface="黑体" panose="02010609060101010101" pitchFamily="49" charset="-122"/>
              </a:rPr>
              <a:t>神的国度</a:t>
            </a:r>
            <a:r>
              <a:rPr lang="zh-CN" altLang="en-US" sz="2400" dirty="0">
                <a:latin typeface="黑体" panose="02010609060101010101" pitchFamily="49" charset="-122"/>
                <a:ea typeface="黑体" panose="02010609060101010101" pitchFamily="49" charset="-122"/>
              </a:rPr>
              <a:t>，直到</a:t>
            </a:r>
            <a:r>
              <a:rPr lang="zh-CN" altLang="en-US" sz="2400" dirty="0">
                <a:solidFill>
                  <a:srgbClr val="0070C0"/>
                </a:solidFill>
                <a:latin typeface="黑体" panose="02010609060101010101" pitchFamily="49" charset="-122"/>
                <a:ea typeface="黑体" panose="02010609060101010101" pitchFamily="49" charset="-122"/>
              </a:rPr>
              <a:t>天国君王</a:t>
            </a:r>
            <a:r>
              <a:rPr lang="zh-CN" altLang="en-US" sz="2400" dirty="0">
                <a:latin typeface="黑体" panose="02010609060101010101" pitchFamily="49" charset="-122"/>
                <a:ea typeface="黑体" panose="02010609060101010101" pitchFamily="49" charset="-122"/>
              </a:rPr>
              <a:t>的再临，在地上掌权。</a:t>
            </a:r>
            <a:endParaRPr lang="en-US" altLang="zh-CN" sz="2400" dirty="0">
              <a:latin typeface="黑体" panose="02010609060101010101" pitchFamily="49" charset="-122"/>
              <a:ea typeface="黑体" panose="02010609060101010101" pitchFamily="49" charset="-122"/>
            </a:endParaRPr>
          </a:p>
          <a:p>
            <a:pPr>
              <a:lnSpc>
                <a:spcPts val="3360"/>
              </a:lnSpc>
              <a:spcBef>
                <a:spcPts val="0"/>
              </a:spcBef>
            </a:pPr>
            <a:r>
              <a:rPr lang="zh-CN" altLang="en-US" sz="2400" dirty="0">
                <a:latin typeface="黑体" panose="02010609060101010101" pitchFamily="49" charset="-122"/>
                <a:ea typeface="黑体" panose="02010609060101010101" pitchFamily="49" charset="-122"/>
              </a:rPr>
              <a:t>藉着培训门徒，耶稣建立了</a:t>
            </a:r>
            <a:r>
              <a:rPr lang="zh-CN" altLang="en-US" sz="2400" dirty="0">
                <a:solidFill>
                  <a:srgbClr val="0070C0"/>
                </a:solidFill>
                <a:latin typeface="黑体" panose="02010609060101010101" pitchFamily="49" charset="-122"/>
                <a:ea typeface="黑体" panose="02010609060101010101" pitchFamily="49" charset="-122"/>
              </a:rPr>
              <a:t>小组的模式</a:t>
            </a:r>
            <a:r>
              <a:rPr lang="zh-CN" altLang="en-US" sz="2400" dirty="0">
                <a:latin typeface="黑体" panose="02010609060101010101" pitchFamily="49" charset="-122"/>
                <a:ea typeface="黑体" panose="02010609060101010101" pitchFamily="49" charset="-122"/>
              </a:rPr>
              <a:t>，组织成</a:t>
            </a:r>
            <a:r>
              <a:rPr lang="zh-CN" altLang="en-US" sz="2400" dirty="0">
                <a:solidFill>
                  <a:srgbClr val="0070C0"/>
                </a:solidFill>
                <a:latin typeface="黑体" panose="02010609060101010101" pitchFamily="49" charset="-122"/>
                <a:ea typeface="黑体" panose="02010609060101010101" pitchFamily="49" charset="-122"/>
              </a:rPr>
              <a:t>教会</a:t>
            </a:r>
            <a:r>
              <a:rPr lang="zh-CN" altLang="en-US" sz="2400" dirty="0">
                <a:latin typeface="黑体" panose="02010609060101010101" pitchFamily="49" charset="-122"/>
                <a:ea typeface="黑体" panose="02010609060101010101" pitchFamily="49" charset="-122"/>
              </a:rPr>
              <a:t>，为着成就</a:t>
            </a:r>
            <a:r>
              <a:rPr lang="zh-CN" altLang="en-US" sz="2400" dirty="0">
                <a:solidFill>
                  <a:srgbClr val="0070C0"/>
                </a:solidFill>
                <a:latin typeface="黑体" panose="02010609060101010101" pitchFamily="49" charset="-122"/>
                <a:ea typeface="黑体" panose="02010609060101010101" pitchFamily="49" charset="-122"/>
              </a:rPr>
              <a:t>天国在地上</a:t>
            </a:r>
            <a:r>
              <a:rPr lang="zh-CN" altLang="en-US" sz="2400" dirty="0">
                <a:latin typeface="黑体" panose="02010609060101010101" pitchFamily="49" charset="-122"/>
                <a:ea typeface="黑体" panose="02010609060101010101" pitchFamily="49" charset="-122"/>
              </a:rPr>
              <a:t>的统治。</a:t>
            </a:r>
            <a:endParaRPr lang="en-US" altLang="zh-CN" sz="2400" dirty="0">
              <a:latin typeface="黑体" panose="02010609060101010101" pitchFamily="49" charset="-122"/>
              <a:ea typeface="黑体" panose="02010609060101010101" pitchFamily="49" charset="-122"/>
            </a:endParaRPr>
          </a:p>
          <a:p>
            <a:pPr rtl="0">
              <a:lnSpc>
                <a:spcPts val="3360"/>
              </a:lnSpc>
              <a:spcBef>
                <a:spcPts val="0"/>
              </a:spcBef>
            </a:pPr>
            <a:r>
              <a:rPr lang="zh-CN" altLang="en-US" sz="2400" dirty="0">
                <a:latin typeface="黑体" panose="02010609060101010101" pitchFamily="49" charset="-122"/>
                <a:ea typeface="黑体" panose="02010609060101010101" pitchFamily="49" charset="-122"/>
              </a:rPr>
              <a:t>耶稣将再临，</a:t>
            </a:r>
            <a:r>
              <a:rPr lang="zh-CN" altLang="en-US" sz="2400" dirty="0">
                <a:solidFill>
                  <a:srgbClr val="0070C0"/>
                </a:solidFill>
                <a:latin typeface="黑体" panose="02010609060101010101" pitchFamily="49" charset="-122"/>
                <a:ea typeface="黑体" panose="02010609060101010101" pitchFamily="49" charset="-122"/>
              </a:rPr>
              <a:t>天国将实现</a:t>
            </a:r>
            <a:r>
              <a:rPr lang="zh-CN" altLang="en-US" sz="2400" dirty="0">
                <a:latin typeface="黑体" panose="02010609060101010101" pitchFamily="49" charset="-122"/>
                <a:ea typeface="黑体" panose="02010609060101010101" pitchFamily="49" charset="-122"/>
              </a:rPr>
              <a:t>在地上，世上的国成了</a:t>
            </a:r>
            <a:r>
              <a:rPr lang="zh-CN" altLang="en-US" sz="2400" dirty="0">
                <a:solidFill>
                  <a:srgbClr val="0070C0"/>
                </a:solidFill>
                <a:latin typeface="黑体" panose="02010609060101010101" pitchFamily="49" charset="-122"/>
                <a:ea typeface="黑体" panose="02010609060101010101" pitchFamily="49" charset="-122"/>
              </a:rPr>
              <a:t>我主和主基督的国</a:t>
            </a:r>
            <a:r>
              <a:rPr lang="zh-CN" altLang="en-US" sz="2400" dirty="0">
                <a:latin typeface="黑体" panose="02010609060101010101" pitchFamily="49" charset="-122"/>
                <a:ea typeface="黑体" panose="02010609060101010101" pitchFamily="49" charset="-122"/>
              </a:rPr>
              <a:t>；</a:t>
            </a:r>
            <a:r>
              <a:rPr lang="zh-CN" altLang="en-US" sz="2400" dirty="0">
                <a:solidFill>
                  <a:srgbClr val="0070C0"/>
                </a:solidFill>
                <a:latin typeface="黑体" panose="02010609060101010101" pitchFamily="49" charset="-122"/>
                <a:ea typeface="黑体" panose="02010609060101010101" pitchFamily="49" charset="-122"/>
              </a:rPr>
              <a:t>祂要作王</a:t>
            </a:r>
            <a:r>
              <a:rPr lang="zh-CN" altLang="en-US" sz="2400" dirty="0">
                <a:latin typeface="黑体" panose="02010609060101010101" pitchFamily="49" charset="-122"/>
                <a:ea typeface="黑体" panose="02010609060101010101" pitchFamily="49" charset="-122"/>
              </a:rPr>
              <a:t>，直到永永远远。 </a:t>
            </a:r>
          </a:p>
          <a:p>
            <a:pPr>
              <a:lnSpc>
                <a:spcPts val="3360"/>
              </a:lnSpc>
              <a:spcBef>
                <a:spcPts val="0"/>
              </a:spcBef>
            </a:pPr>
            <a:endParaRPr lang="zh-CN" altLang="en-US" sz="2400" dirty="0">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170">
                                            <p:txEl>
                                              <p:pRg st="0" end="0"/>
                                            </p:txEl>
                                          </p:spTgt>
                                        </p:tgtEl>
                                        <p:attrNameLst>
                                          <p:attrName>style.visibility</p:attrName>
                                        </p:attrNameLst>
                                      </p:cBhvr>
                                      <p:to>
                                        <p:strVal val="visible"/>
                                      </p:to>
                                    </p:set>
                                    <p:animEffect transition="in" filter="wipe(left)">
                                      <p:cBhvr>
                                        <p:cTn id="7" dur="500"/>
                                        <p:tgtEl>
                                          <p:spTgt spid="717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170">
                                            <p:txEl>
                                              <p:pRg st="1" end="1"/>
                                            </p:txEl>
                                          </p:spTgt>
                                        </p:tgtEl>
                                        <p:attrNameLst>
                                          <p:attrName>style.visibility</p:attrName>
                                        </p:attrNameLst>
                                      </p:cBhvr>
                                      <p:to>
                                        <p:strVal val="visible"/>
                                      </p:to>
                                    </p:set>
                                    <p:animEffect transition="in" filter="wipe(left)">
                                      <p:cBhvr>
                                        <p:cTn id="12" dur="500"/>
                                        <p:tgtEl>
                                          <p:spTgt spid="717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170">
                                            <p:txEl>
                                              <p:pRg st="2" end="2"/>
                                            </p:txEl>
                                          </p:spTgt>
                                        </p:tgtEl>
                                        <p:attrNameLst>
                                          <p:attrName>style.visibility</p:attrName>
                                        </p:attrNameLst>
                                      </p:cBhvr>
                                      <p:to>
                                        <p:strVal val="visible"/>
                                      </p:to>
                                    </p:set>
                                    <p:animEffect transition="in" filter="wipe(left)">
                                      <p:cBhvr>
                                        <p:cTn id="17" dur="500"/>
                                        <p:tgtEl>
                                          <p:spTgt spid="717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170">
                                            <p:txEl>
                                              <p:pRg st="3" end="3"/>
                                            </p:txEl>
                                          </p:spTgt>
                                        </p:tgtEl>
                                        <p:attrNameLst>
                                          <p:attrName>style.visibility</p:attrName>
                                        </p:attrNameLst>
                                      </p:cBhvr>
                                      <p:to>
                                        <p:strVal val="visible"/>
                                      </p:to>
                                    </p:set>
                                    <p:animEffect transition="in" filter="wipe(left)">
                                      <p:cBhvr>
                                        <p:cTn id="22" dur="500"/>
                                        <p:tgtEl>
                                          <p:spTgt spid="717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7170">
                                            <p:txEl>
                                              <p:pRg st="4" end="4"/>
                                            </p:txEl>
                                          </p:spTgt>
                                        </p:tgtEl>
                                        <p:attrNameLst>
                                          <p:attrName>style.visibility</p:attrName>
                                        </p:attrNameLst>
                                      </p:cBhvr>
                                      <p:to>
                                        <p:strVal val="visible"/>
                                      </p:to>
                                    </p:set>
                                    <p:animEffect transition="in" filter="wipe(left)">
                                      <p:cBhvr>
                                        <p:cTn id="27" dur="500"/>
                                        <p:tgtEl>
                                          <p:spTgt spid="717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7170">
                                            <p:txEl>
                                              <p:pRg st="5" end="5"/>
                                            </p:txEl>
                                          </p:spTgt>
                                        </p:tgtEl>
                                        <p:attrNameLst>
                                          <p:attrName>style.visibility</p:attrName>
                                        </p:attrNameLst>
                                      </p:cBhvr>
                                      <p:to>
                                        <p:strVal val="visible"/>
                                      </p:to>
                                    </p:set>
                                    <p:animEffect transition="in" filter="wipe(left)">
                                      <p:cBhvr>
                                        <p:cTn id="32" dur="500"/>
                                        <p:tgtEl>
                                          <p:spTgt spid="717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3A20D19-EE7D-4FBC-B08E-31EDF11E3179}"/>
              </a:ext>
            </a:extLst>
          </p:cNvPr>
          <p:cNvSpPr>
            <a:spLocks noGrp="1"/>
          </p:cNvSpPr>
          <p:nvPr>
            <p:ph type="title"/>
          </p:nvPr>
        </p:nvSpPr>
        <p:spPr>
          <a:xfrm>
            <a:off x="457200" y="274638"/>
            <a:ext cx="8229600" cy="994122"/>
          </a:xfrm>
        </p:spPr>
        <p:txBody>
          <a:bodyPr/>
          <a:lstStyle/>
          <a:p>
            <a:r>
              <a:rPr lang="zh-CN" altLang="en-US" dirty="0">
                <a:latin typeface="黑体" panose="02010609060101010101" pitchFamily="49" charset="-122"/>
                <a:ea typeface="黑体" panose="02010609060101010101" pitchFamily="49" charset="-122"/>
              </a:rPr>
              <a:t>什么是福音？</a:t>
            </a:r>
          </a:p>
        </p:txBody>
      </p:sp>
      <p:sp>
        <p:nvSpPr>
          <p:cNvPr id="4" name="标题 1">
            <a:extLst>
              <a:ext uri="{FF2B5EF4-FFF2-40B4-BE49-F238E27FC236}">
                <a16:creationId xmlns:a16="http://schemas.microsoft.com/office/drawing/2014/main" id="{D6477CDF-A545-4C43-B04E-4D1B2E9E7357}"/>
              </a:ext>
            </a:extLst>
          </p:cNvPr>
          <p:cNvSpPr txBox="1">
            <a:spLocks/>
          </p:cNvSpPr>
          <p:nvPr/>
        </p:nvSpPr>
        <p:spPr>
          <a:xfrm>
            <a:off x="457200" y="1484784"/>
            <a:ext cx="8229600" cy="1296144"/>
          </a:xfrm>
          <a:prstGeom prst="rect">
            <a:avLst/>
          </a:prstGeom>
          <a:noFill/>
          <a:ln w="9525">
            <a:noFill/>
          </a:ln>
        </p:spPr>
        <p:txBody>
          <a:bodyPr anchor="ctr"/>
          <a:lstStyle>
            <a:lvl1pPr marL="0" lvl="0" indent="0" algn="ctr" defTabSz="914400" eaLnBrk="1" fontAlgn="base" latinLnBrk="0" hangingPunct="1">
              <a:lnSpc>
                <a:spcPct val="100000"/>
              </a:lnSpc>
              <a:spcBef>
                <a:spcPct val="0"/>
              </a:spcBef>
              <a:spcAft>
                <a:spcPct val="0"/>
              </a:spcAft>
              <a:buClr>
                <a:srgbClr val="000000"/>
              </a:buClr>
              <a:buNone/>
              <a:defRPr sz="4400" b="0" i="0" u="none" kern="1200" baseline="0">
                <a:solidFill>
                  <a:schemeClr val="tx2"/>
                </a:solidFill>
                <a:latin typeface="+mj-lt"/>
                <a:ea typeface="+mj-ea"/>
                <a:cs typeface="+mj-cs"/>
              </a:defRPr>
            </a:lvl1pPr>
          </a:lstStyle>
          <a:p>
            <a:pPr algn="l"/>
            <a:r>
              <a:rPr lang="zh-TW" altLang="en-US" sz="2800" dirty="0">
                <a:latin typeface="黑体" panose="02010609060101010101" pitchFamily="49" charset="-122"/>
                <a:ea typeface="黑体" panose="02010609060101010101" pitchFamily="49" charset="-122"/>
              </a:rPr>
              <a:t>「褔音」一词的意思是「好消息」。</a:t>
            </a:r>
            <a:endParaRPr lang="en-US" altLang="zh-TW" sz="2800" dirty="0">
              <a:latin typeface="黑体" panose="02010609060101010101" pitchFamily="49" charset="-122"/>
              <a:ea typeface="黑体" panose="02010609060101010101" pitchFamily="49" charset="-122"/>
            </a:endParaRPr>
          </a:p>
          <a:p>
            <a:pPr algn="l"/>
            <a:r>
              <a:rPr lang="zh-TW" altLang="en-US" sz="2800" dirty="0">
                <a:latin typeface="黑体" panose="02010609060101010101" pitchFamily="49" charset="-122"/>
                <a:ea typeface="黑体" panose="02010609060101010101" pitchFamily="49" charset="-122"/>
              </a:rPr>
              <a:t>希腊文的福音是</a:t>
            </a:r>
            <a:r>
              <a:rPr lang="el-GR" altLang="zh-CN" sz="2400" dirty="0"/>
              <a:t>εὐαγγελίου</a:t>
            </a:r>
            <a:r>
              <a:rPr lang="en-US" altLang="zh-TW" sz="2800" dirty="0">
                <a:latin typeface="黑体" panose="02010609060101010101" pitchFamily="49" charset="-122"/>
                <a:ea typeface="黑体" panose="02010609060101010101" pitchFamily="49" charset="-122"/>
              </a:rPr>
              <a:t> </a:t>
            </a:r>
            <a:r>
              <a:rPr lang="zh-CN" altLang="en-US" sz="2800" dirty="0">
                <a:latin typeface="黑体" panose="02010609060101010101" pitchFamily="49" charset="-122"/>
                <a:ea typeface="黑体" panose="02010609060101010101" pitchFamily="49" charset="-122"/>
              </a:rPr>
              <a:t>，意思是「好的消息」或「好的报告」。</a:t>
            </a:r>
          </a:p>
        </p:txBody>
      </p:sp>
      <p:sp>
        <p:nvSpPr>
          <p:cNvPr id="5" name="标题 1">
            <a:extLst>
              <a:ext uri="{FF2B5EF4-FFF2-40B4-BE49-F238E27FC236}">
                <a16:creationId xmlns:a16="http://schemas.microsoft.com/office/drawing/2014/main" id="{4A233607-93EF-4927-AF85-E9B886255D9F}"/>
              </a:ext>
            </a:extLst>
          </p:cNvPr>
          <p:cNvSpPr txBox="1">
            <a:spLocks/>
          </p:cNvSpPr>
          <p:nvPr/>
        </p:nvSpPr>
        <p:spPr>
          <a:xfrm>
            <a:off x="539552" y="2852936"/>
            <a:ext cx="8229600" cy="1584176"/>
          </a:xfrm>
          <a:prstGeom prst="rect">
            <a:avLst/>
          </a:prstGeom>
          <a:noFill/>
          <a:ln w="9525">
            <a:noFill/>
          </a:ln>
        </p:spPr>
        <p:txBody>
          <a:bodyPr anchor="ctr"/>
          <a:lstStyle>
            <a:lvl1pPr marL="0" lvl="0" indent="0" algn="ctr" defTabSz="914400" eaLnBrk="1" fontAlgn="base" latinLnBrk="0" hangingPunct="1">
              <a:lnSpc>
                <a:spcPct val="100000"/>
              </a:lnSpc>
              <a:spcBef>
                <a:spcPct val="0"/>
              </a:spcBef>
              <a:spcAft>
                <a:spcPct val="0"/>
              </a:spcAft>
              <a:buClr>
                <a:srgbClr val="000000"/>
              </a:buClr>
              <a:buNone/>
              <a:defRPr sz="4400" b="0" i="0" u="none" kern="1200" baseline="0">
                <a:solidFill>
                  <a:schemeClr val="tx2"/>
                </a:solidFill>
                <a:latin typeface="+mj-lt"/>
                <a:ea typeface="+mj-ea"/>
                <a:cs typeface="+mj-cs"/>
              </a:defRPr>
            </a:lvl1pPr>
          </a:lstStyle>
          <a:p>
            <a:pPr algn="l"/>
            <a:r>
              <a:rPr lang="zh-CN" altLang="en-US" sz="2800" dirty="0">
                <a:latin typeface="黑体" panose="02010609060101010101" pitchFamily="49" charset="-122"/>
                <a:ea typeface="黑体" panose="02010609060101010101" pitchFamily="49" charset="-122"/>
              </a:rPr>
              <a:t>原始的用法：</a:t>
            </a:r>
            <a:endParaRPr lang="en-US" altLang="zh-CN" sz="2400" dirty="0">
              <a:latin typeface="黑体" panose="02010609060101010101" pitchFamily="49" charset="-122"/>
              <a:ea typeface="黑体" panose="02010609060101010101" pitchFamily="49" charset="-122"/>
            </a:endParaRPr>
          </a:p>
          <a:p>
            <a:pPr algn="l"/>
            <a:r>
              <a:rPr lang="zh-CN" altLang="en-US" sz="2800" dirty="0">
                <a:latin typeface="黑体" panose="02010609060101010101" pitchFamily="49" charset="-122"/>
                <a:ea typeface="黑体" panose="02010609060101010101" pitchFamily="49" charset="-122"/>
              </a:rPr>
              <a:t>君王登基的时候，差派使者骑马往各城镇，宣告新王的登基及其新名号。</a:t>
            </a:r>
          </a:p>
        </p:txBody>
      </p:sp>
    </p:spTree>
    <p:extLst>
      <p:ext uri="{BB962C8B-B14F-4D97-AF65-F5344CB8AC3E}">
        <p14:creationId xmlns:p14="http://schemas.microsoft.com/office/powerpoint/2010/main" val="1515751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3A20D19-EE7D-4FBC-B08E-31EDF11E3179}"/>
              </a:ext>
            </a:extLst>
          </p:cNvPr>
          <p:cNvSpPr>
            <a:spLocks noGrp="1"/>
          </p:cNvSpPr>
          <p:nvPr>
            <p:ph type="title"/>
          </p:nvPr>
        </p:nvSpPr>
        <p:spPr>
          <a:xfrm>
            <a:off x="457200" y="274638"/>
            <a:ext cx="8229600" cy="994122"/>
          </a:xfrm>
        </p:spPr>
        <p:txBody>
          <a:bodyPr/>
          <a:lstStyle/>
          <a:p>
            <a:r>
              <a:rPr lang="zh-CN" altLang="en-US" dirty="0">
                <a:latin typeface="黑体" panose="02010609060101010101" pitchFamily="49" charset="-122"/>
                <a:ea typeface="黑体" panose="02010609060101010101" pitchFamily="49" charset="-122"/>
              </a:rPr>
              <a:t>什么是福音？</a:t>
            </a:r>
          </a:p>
        </p:txBody>
      </p:sp>
      <p:sp>
        <p:nvSpPr>
          <p:cNvPr id="6" name="标题 1">
            <a:extLst>
              <a:ext uri="{FF2B5EF4-FFF2-40B4-BE49-F238E27FC236}">
                <a16:creationId xmlns:a16="http://schemas.microsoft.com/office/drawing/2014/main" id="{D8A6524C-0CF2-4AAA-9939-8A94D65FBC7F}"/>
              </a:ext>
            </a:extLst>
          </p:cNvPr>
          <p:cNvSpPr txBox="1">
            <a:spLocks/>
          </p:cNvSpPr>
          <p:nvPr/>
        </p:nvSpPr>
        <p:spPr>
          <a:xfrm>
            <a:off x="833669" y="1268760"/>
            <a:ext cx="8229600" cy="1200330"/>
          </a:xfrm>
          <a:prstGeom prst="rect">
            <a:avLst/>
          </a:prstGeom>
          <a:noFill/>
          <a:ln w="9525">
            <a:noFill/>
          </a:ln>
        </p:spPr>
        <p:txBody>
          <a:bodyPr anchor="ctr"/>
          <a:lstStyle>
            <a:lvl1pPr marL="0" lvl="0" indent="0" algn="ctr" defTabSz="914400" eaLnBrk="1" fontAlgn="base" latinLnBrk="0" hangingPunct="1">
              <a:lnSpc>
                <a:spcPct val="100000"/>
              </a:lnSpc>
              <a:spcBef>
                <a:spcPct val="0"/>
              </a:spcBef>
              <a:spcAft>
                <a:spcPct val="0"/>
              </a:spcAft>
              <a:buClr>
                <a:srgbClr val="000000"/>
              </a:buClr>
              <a:buNone/>
              <a:defRPr sz="4400" b="0" i="0" u="none" kern="1200" baseline="0">
                <a:solidFill>
                  <a:schemeClr val="tx2"/>
                </a:solidFill>
                <a:latin typeface="+mj-lt"/>
                <a:ea typeface="+mj-ea"/>
                <a:cs typeface="+mj-cs"/>
              </a:defRPr>
            </a:lvl1pPr>
          </a:lstStyle>
          <a:p>
            <a:pPr algn="l"/>
            <a:r>
              <a:rPr lang="zh-CN" altLang="en-US" sz="2800" dirty="0">
                <a:latin typeface="黑体" panose="02010609060101010101" pitchFamily="49" charset="-122"/>
                <a:ea typeface="黑体" panose="02010609060101010101" pitchFamily="49" charset="-122"/>
              </a:rPr>
              <a:t>施洗约翰：天国 近了，你们应当悔改。</a:t>
            </a:r>
            <a:endParaRPr lang="en-US" altLang="zh-CN" sz="2800" dirty="0">
              <a:latin typeface="黑体" panose="02010609060101010101" pitchFamily="49" charset="-122"/>
              <a:ea typeface="黑体" panose="02010609060101010101" pitchFamily="49" charset="-122"/>
            </a:endParaRPr>
          </a:p>
          <a:p>
            <a:pPr algn="l"/>
            <a:r>
              <a:rPr lang="zh-CN" altLang="en-US" sz="2800" dirty="0">
                <a:latin typeface="黑体" panose="02010609060101010101" pitchFamily="49" charset="-122"/>
                <a:ea typeface="黑体" panose="02010609060101010101" pitchFamily="49" charset="-122"/>
              </a:rPr>
              <a:t>耶稣基督：天国 近了，你们应当悔改，信福音。</a:t>
            </a:r>
          </a:p>
        </p:txBody>
      </p:sp>
      <p:sp>
        <p:nvSpPr>
          <p:cNvPr id="3" name="矩形 2">
            <a:extLst>
              <a:ext uri="{FF2B5EF4-FFF2-40B4-BE49-F238E27FC236}">
                <a16:creationId xmlns:a16="http://schemas.microsoft.com/office/drawing/2014/main" id="{F522784D-9512-47DA-9E95-5D02B1900952}"/>
              </a:ext>
            </a:extLst>
          </p:cNvPr>
          <p:cNvSpPr/>
          <p:nvPr/>
        </p:nvSpPr>
        <p:spPr>
          <a:xfrm>
            <a:off x="789602" y="2535343"/>
            <a:ext cx="7564796" cy="1569660"/>
          </a:xfrm>
          <a:prstGeom prst="rect">
            <a:avLst/>
          </a:prstGeom>
          <a:ln>
            <a:solidFill>
              <a:srgbClr val="FF0000"/>
            </a:solidFill>
          </a:ln>
        </p:spPr>
        <p:txBody>
          <a:bodyPr wrap="square">
            <a:spAutoFit/>
          </a:bodyPr>
          <a:lstStyle/>
          <a:p>
            <a:r>
              <a:rPr lang="zh-CN" altLang="en-US" sz="2400" dirty="0">
                <a:solidFill>
                  <a:srgbClr val="000000"/>
                </a:solidFill>
                <a:latin typeface="黑体" panose="02010609060101010101" pitchFamily="49" charset="-122"/>
                <a:ea typeface="黑体" panose="02010609060101010101" pitchFamily="49" charset="-122"/>
              </a:rPr>
              <a:t>出</a:t>
            </a:r>
            <a:r>
              <a:rPr lang="en-US" altLang="zh-CN" sz="2400" dirty="0">
                <a:solidFill>
                  <a:srgbClr val="000000"/>
                </a:solidFill>
                <a:latin typeface="黑体" panose="02010609060101010101" pitchFamily="49" charset="-122"/>
                <a:ea typeface="黑体" panose="02010609060101010101" pitchFamily="49" charset="-122"/>
              </a:rPr>
              <a:t>19:5-6</a:t>
            </a:r>
          </a:p>
          <a:p>
            <a:r>
              <a:rPr lang="zh-CN" altLang="en-US" sz="2400" dirty="0">
                <a:solidFill>
                  <a:srgbClr val="000000"/>
                </a:solidFill>
                <a:latin typeface="黑体" panose="02010609060101010101" pitchFamily="49" charset="-122"/>
                <a:ea typeface="黑体" panose="02010609060101010101" pitchFamily="49" charset="-122"/>
              </a:rPr>
              <a:t>如今你们若实在听从我的话，遵守我的约，就要在万民中</a:t>
            </a:r>
            <a:r>
              <a:rPr lang="zh-CN" altLang="en-US" sz="2400" dirty="0">
                <a:solidFill>
                  <a:srgbClr val="FF0000"/>
                </a:solidFill>
                <a:latin typeface="黑体" panose="02010609060101010101" pitchFamily="49" charset="-122"/>
                <a:ea typeface="黑体" panose="02010609060101010101" pitchFamily="49" charset="-122"/>
              </a:rPr>
              <a:t>作属我的子民</a:t>
            </a:r>
            <a:r>
              <a:rPr lang="zh-CN" altLang="en-US" sz="2400" dirty="0">
                <a:solidFill>
                  <a:srgbClr val="000000"/>
                </a:solidFill>
                <a:latin typeface="黑体" panose="02010609060101010101" pitchFamily="49" charset="-122"/>
                <a:ea typeface="黑体" panose="02010609060101010101" pitchFamily="49" charset="-122"/>
              </a:rPr>
              <a:t>，因为全地都是我的。</a:t>
            </a:r>
            <a:r>
              <a:rPr lang="zh-CN" altLang="en-US" sz="2400" b="1" baseline="30000" dirty="0">
                <a:solidFill>
                  <a:srgbClr val="417CBE"/>
                </a:solidFill>
                <a:latin typeface="黑体" panose="02010609060101010101" pitchFamily="49" charset="-122"/>
                <a:ea typeface="黑体" panose="02010609060101010101" pitchFamily="49" charset="-122"/>
              </a:rPr>
              <a:t> </a:t>
            </a:r>
            <a:r>
              <a:rPr lang="en-US" altLang="zh-CN" sz="2400" b="1" baseline="30000" dirty="0">
                <a:solidFill>
                  <a:srgbClr val="417CBE"/>
                </a:solidFill>
                <a:latin typeface="黑体" panose="02010609060101010101" pitchFamily="49" charset="-122"/>
                <a:ea typeface="黑体" panose="02010609060101010101" pitchFamily="49" charset="-122"/>
              </a:rPr>
              <a:t> </a:t>
            </a:r>
            <a:r>
              <a:rPr lang="zh-CN" altLang="en-US" sz="2400" dirty="0">
                <a:solidFill>
                  <a:srgbClr val="000000"/>
                </a:solidFill>
                <a:latin typeface="黑体" panose="02010609060101010101" pitchFamily="49" charset="-122"/>
                <a:ea typeface="黑体" panose="02010609060101010101" pitchFamily="49" charset="-122"/>
              </a:rPr>
              <a:t>你们要</a:t>
            </a:r>
            <a:r>
              <a:rPr lang="zh-CN" altLang="en-US" sz="2400" dirty="0">
                <a:solidFill>
                  <a:srgbClr val="FF0000"/>
                </a:solidFill>
                <a:latin typeface="黑体" panose="02010609060101010101" pitchFamily="49" charset="-122"/>
                <a:ea typeface="黑体" panose="02010609060101010101" pitchFamily="49" charset="-122"/>
              </a:rPr>
              <a:t>归我作祭司的国度</a:t>
            </a:r>
            <a:r>
              <a:rPr lang="zh-CN" altLang="en-US" sz="2400" dirty="0">
                <a:solidFill>
                  <a:srgbClr val="000000"/>
                </a:solidFill>
                <a:latin typeface="黑体" panose="02010609060101010101" pitchFamily="49" charset="-122"/>
                <a:ea typeface="黑体" panose="02010609060101010101" pitchFamily="49" charset="-122"/>
              </a:rPr>
              <a:t>，</a:t>
            </a:r>
            <a:r>
              <a:rPr lang="zh-CN" altLang="en-US" sz="2400" dirty="0">
                <a:solidFill>
                  <a:srgbClr val="FF0000"/>
                </a:solidFill>
                <a:latin typeface="黑体" panose="02010609060101010101" pitchFamily="49" charset="-122"/>
                <a:ea typeface="黑体" panose="02010609060101010101" pitchFamily="49" charset="-122"/>
              </a:rPr>
              <a:t>为圣洁的国民</a:t>
            </a:r>
            <a:r>
              <a:rPr lang="zh-CN" altLang="en-US" sz="2400" dirty="0">
                <a:solidFill>
                  <a:srgbClr val="000000"/>
                </a:solidFill>
                <a:latin typeface="黑体" panose="02010609060101010101" pitchFamily="49" charset="-122"/>
                <a:ea typeface="黑体" panose="02010609060101010101" pitchFamily="49" charset="-122"/>
              </a:rPr>
              <a:t>。这些话你要告诉以色列人。</a:t>
            </a:r>
            <a:endParaRPr lang="zh-CN" altLang="en-US" sz="2400" dirty="0">
              <a:latin typeface="黑体" panose="02010609060101010101" pitchFamily="49" charset="-122"/>
              <a:ea typeface="黑体" panose="02010609060101010101" pitchFamily="49" charset="-122"/>
            </a:endParaRPr>
          </a:p>
        </p:txBody>
      </p:sp>
      <p:sp>
        <p:nvSpPr>
          <p:cNvPr id="7" name="矩形 6">
            <a:extLst>
              <a:ext uri="{FF2B5EF4-FFF2-40B4-BE49-F238E27FC236}">
                <a16:creationId xmlns:a16="http://schemas.microsoft.com/office/drawing/2014/main" id="{17F2804D-F9D5-4029-A3C0-7A73522E3838}"/>
              </a:ext>
            </a:extLst>
          </p:cNvPr>
          <p:cNvSpPr/>
          <p:nvPr/>
        </p:nvSpPr>
        <p:spPr>
          <a:xfrm>
            <a:off x="789602" y="4373191"/>
            <a:ext cx="7564795" cy="1200329"/>
          </a:xfrm>
          <a:prstGeom prst="rect">
            <a:avLst/>
          </a:prstGeom>
          <a:ln>
            <a:solidFill>
              <a:srgbClr val="FF0000"/>
            </a:solidFill>
          </a:ln>
        </p:spPr>
        <p:txBody>
          <a:bodyPr wrap="square">
            <a:spAutoFit/>
          </a:bodyPr>
          <a:lstStyle/>
          <a:p>
            <a:pPr rtl="0"/>
            <a:r>
              <a:rPr lang="zh-CN" altLang="en-US" sz="2400" dirty="0">
                <a:latin typeface="SimHei" panose="02010609060101010101" pitchFamily="49" charset="-122"/>
                <a:ea typeface="SimHei" panose="02010609060101010101" pitchFamily="49" charset="-122"/>
              </a:rPr>
              <a:t>赛</a:t>
            </a:r>
            <a:r>
              <a:rPr lang="en-US" altLang="zh-CN" sz="2400" dirty="0">
                <a:latin typeface="SimHei" panose="02010609060101010101" pitchFamily="49" charset="-122"/>
                <a:ea typeface="SimHei" panose="02010609060101010101" pitchFamily="49" charset="-122"/>
              </a:rPr>
              <a:t>52:7</a:t>
            </a:r>
          </a:p>
          <a:p>
            <a:pPr rtl="0"/>
            <a:r>
              <a:rPr lang="zh-CN" altLang="en-US" sz="2400" dirty="0">
                <a:latin typeface="SimHei" panose="02010609060101010101" pitchFamily="49" charset="-122"/>
                <a:ea typeface="SimHei" panose="02010609060101010101" pitchFamily="49" charset="-122"/>
              </a:rPr>
              <a:t>那报佳音，传平安，报好信，传救恩的，对锡安说：“</a:t>
            </a:r>
            <a:r>
              <a:rPr lang="zh-CN" altLang="en-US" sz="2400" dirty="0">
                <a:solidFill>
                  <a:srgbClr val="FF0000"/>
                </a:solidFill>
                <a:latin typeface="SimHei" panose="02010609060101010101" pitchFamily="49" charset="-122"/>
                <a:ea typeface="SimHei" panose="02010609060101010101" pitchFamily="49" charset="-122"/>
              </a:rPr>
              <a:t>你的神作王了！</a:t>
            </a:r>
            <a:r>
              <a:rPr lang="zh-CN" altLang="en-US" sz="2400" dirty="0">
                <a:latin typeface="SimHei" panose="02010609060101010101" pitchFamily="49" charset="-122"/>
                <a:ea typeface="SimHei" panose="02010609060101010101" pitchFamily="49" charset="-122"/>
              </a:rPr>
              <a:t>”这人的脚登山何等佳美！</a:t>
            </a:r>
          </a:p>
        </p:txBody>
      </p:sp>
      <p:sp>
        <p:nvSpPr>
          <p:cNvPr id="8" name="矩形 7">
            <a:extLst>
              <a:ext uri="{FF2B5EF4-FFF2-40B4-BE49-F238E27FC236}">
                <a16:creationId xmlns:a16="http://schemas.microsoft.com/office/drawing/2014/main" id="{57D756C4-869B-49E4-A0F0-A5BEC80C1F11}"/>
              </a:ext>
            </a:extLst>
          </p:cNvPr>
          <p:cNvSpPr/>
          <p:nvPr/>
        </p:nvSpPr>
        <p:spPr>
          <a:xfrm>
            <a:off x="2608008" y="1382821"/>
            <a:ext cx="864096" cy="97220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a:extLst>
              <a:ext uri="{FF2B5EF4-FFF2-40B4-BE49-F238E27FC236}">
                <a16:creationId xmlns:a16="http://schemas.microsoft.com/office/drawing/2014/main" id="{C9B1E42C-274B-4565-958A-17C36BAC89C4}"/>
              </a:ext>
            </a:extLst>
          </p:cNvPr>
          <p:cNvSpPr txBox="1"/>
          <p:nvPr/>
        </p:nvSpPr>
        <p:spPr>
          <a:xfrm>
            <a:off x="1691680" y="5817368"/>
            <a:ext cx="6192688" cy="461665"/>
          </a:xfrm>
          <a:prstGeom prst="rect">
            <a:avLst/>
          </a:prstGeom>
          <a:noFill/>
        </p:spPr>
        <p:txBody>
          <a:bodyPr wrap="square" rtlCol="0">
            <a:spAutoFit/>
          </a:bodyPr>
          <a:lstStyle/>
          <a:p>
            <a:r>
              <a:rPr lang="zh-CN" altLang="en-US" sz="2400" dirty="0">
                <a:solidFill>
                  <a:srgbClr val="FF0000"/>
                </a:solidFill>
                <a:latin typeface="黑体" panose="02010609060101010101" pitchFamily="49" charset="-122"/>
                <a:ea typeface="黑体" panose="02010609060101010101" pitchFamily="49" charset="-122"/>
              </a:rPr>
              <a:t>天国，就是神作王，这就是耶稣基督的福音</a:t>
            </a:r>
          </a:p>
        </p:txBody>
      </p:sp>
    </p:spTree>
    <p:extLst>
      <p:ext uri="{BB962C8B-B14F-4D97-AF65-F5344CB8AC3E}">
        <p14:creationId xmlns:p14="http://schemas.microsoft.com/office/powerpoint/2010/main" val="2220654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标题 28673"/>
          <p:cNvSpPr>
            <a:spLocks noGrp="1"/>
          </p:cNvSpPr>
          <p:nvPr>
            <p:ph type="title"/>
          </p:nvPr>
        </p:nvSpPr>
        <p:spPr>
          <a:xfrm>
            <a:off x="457200" y="44624"/>
            <a:ext cx="8229600" cy="1143000"/>
          </a:xfrm>
        </p:spPr>
        <p:txBody>
          <a:bodyPr anchor="ctr"/>
          <a:lstStyle/>
          <a:p>
            <a:r>
              <a:rPr lang="zh-CN" altLang="en-US" dirty="0">
                <a:ea typeface="SimHei" panose="02010609060101010101" pitchFamily="49" charset="-122"/>
              </a:rPr>
              <a:t>天国的福音</a:t>
            </a:r>
          </a:p>
        </p:txBody>
      </p:sp>
      <p:sp>
        <p:nvSpPr>
          <p:cNvPr id="28677" name="文本框 28676"/>
          <p:cNvSpPr txBox="1"/>
          <p:nvPr/>
        </p:nvSpPr>
        <p:spPr>
          <a:xfrm>
            <a:off x="971600" y="1340768"/>
            <a:ext cx="7056438" cy="5139869"/>
          </a:xfrm>
          <a:prstGeom prst="rect">
            <a:avLst/>
          </a:prstGeom>
          <a:gradFill>
            <a:gsLst>
              <a:gs pos="0">
                <a:schemeClr val="accent5">
                  <a:lumMod val="7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gradFill>
          <a:ln w="9525">
            <a:noFill/>
          </a:ln>
        </p:spPr>
        <p:txBody>
          <a:bodyPr anchor="t">
            <a:spAutoFit/>
          </a:bodyPr>
          <a:lstStyle/>
          <a:p>
            <a:pPr>
              <a:spcBef>
                <a:spcPct val="50000"/>
              </a:spcBef>
            </a:pPr>
            <a:r>
              <a:rPr lang="zh-CN" altLang="en-US" sz="2800" dirty="0">
                <a:solidFill>
                  <a:srgbClr val="C00000"/>
                </a:solidFill>
                <a:ea typeface="SimHei" panose="02010609060101010101" pitchFamily="49" charset="-122"/>
              </a:rPr>
              <a:t>耶稣传道初期</a:t>
            </a:r>
            <a:endParaRPr lang="en-US" altLang="zh-CN" sz="2800" dirty="0">
              <a:latin typeface="Arial" panose="020B0604020202020204" pitchFamily="34" charset="0"/>
              <a:ea typeface="SimHei" panose="02010609060101010101" pitchFamily="49" charset="-122"/>
            </a:endParaRPr>
          </a:p>
          <a:p>
            <a:pPr>
              <a:spcBef>
                <a:spcPct val="50000"/>
              </a:spcBef>
            </a:pPr>
            <a:r>
              <a:rPr lang="zh-CN" altLang="en-US" sz="2800" dirty="0">
                <a:latin typeface="Arial" panose="020B0604020202020204" pitchFamily="34" charset="0"/>
                <a:ea typeface="SimHei" panose="02010609060101010101" pitchFamily="49" charset="-122"/>
              </a:rPr>
              <a:t>可</a:t>
            </a:r>
            <a:r>
              <a:rPr lang="en-US" altLang="zh-CN" sz="2800" dirty="0">
                <a:latin typeface="Arial" panose="020B0604020202020204" pitchFamily="34" charset="0"/>
                <a:ea typeface="SimHei" panose="02010609060101010101" pitchFamily="49" charset="-122"/>
              </a:rPr>
              <a:t>1:15 </a:t>
            </a:r>
            <a:endParaRPr lang="zh-CN" altLang="en-US" sz="2800" dirty="0">
              <a:latin typeface="Arial" panose="020B0604020202020204" pitchFamily="34" charset="0"/>
              <a:ea typeface="SimHei" panose="02010609060101010101" pitchFamily="49" charset="-122"/>
            </a:endParaRPr>
          </a:p>
          <a:p>
            <a:pPr>
              <a:spcBef>
                <a:spcPts val="600"/>
              </a:spcBef>
            </a:pPr>
            <a:r>
              <a:rPr lang="zh-CN" altLang="en-US" sz="2800" dirty="0">
                <a:latin typeface="Arial" panose="020B0604020202020204" pitchFamily="34" charset="0"/>
                <a:ea typeface="SimHei" panose="02010609060101010101" pitchFamily="49" charset="-122"/>
              </a:rPr>
              <a:t>耶稣来到加利利，宣传</a:t>
            </a:r>
            <a:r>
              <a:rPr lang="zh-CN" altLang="en-US" sz="2800" dirty="0">
                <a:solidFill>
                  <a:schemeClr val="accent2"/>
                </a:solidFill>
                <a:latin typeface="Arial" panose="020B0604020202020204" pitchFamily="34" charset="0"/>
                <a:ea typeface="SimHei" panose="02010609060101010101" pitchFamily="49" charset="-122"/>
              </a:rPr>
              <a:t>神的福音</a:t>
            </a:r>
            <a:r>
              <a:rPr lang="zh-CN" altLang="en-US" sz="2800" dirty="0">
                <a:latin typeface="Arial" panose="020B0604020202020204" pitchFamily="34" charset="0"/>
                <a:ea typeface="SimHei" panose="02010609060101010101" pitchFamily="49" charset="-122"/>
              </a:rPr>
              <a:t>，说：日期满了，神的国近了。你们当悔改，信福音。</a:t>
            </a:r>
          </a:p>
          <a:p>
            <a:pPr>
              <a:spcBef>
                <a:spcPct val="50000"/>
              </a:spcBef>
            </a:pPr>
            <a:r>
              <a:rPr lang="zh-CN" altLang="en-US" sz="2800" dirty="0">
                <a:latin typeface="SimHei" panose="02010609060101010101" pitchFamily="49" charset="-122"/>
                <a:ea typeface="SimHei" panose="02010609060101010101" pitchFamily="49" charset="-122"/>
                <a:sym typeface="+mn-ea"/>
              </a:rPr>
              <a:t>太</a:t>
            </a:r>
            <a:r>
              <a:rPr lang="en-US" altLang="zh-CN" sz="2800" dirty="0">
                <a:latin typeface="SimHei" panose="02010609060101010101" pitchFamily="49" charset="-122"/>
                <a:ea typeface="SimHei" panose="02010609060101010101" pitchFamily="49" charset="-122"/>
                <a:sym typeface="+mn-ea"/>
              </a:rPr>
              <a:t>4:23 </a:t>
            </a:r>
            <a:endParaRPr lang="zh-CN" altLang="en-US" sz="2800" dirty="0">
              <a:latin typeface="SimHei" panose="02010609060101010101" pitchFamily="49" charset="-122"/>
              <a:ea typeface="SimHei" panose="02010609060101010101" pitchFamily="49" charset="-122"/>
              <a:sym typeface="+mn-ea"/>
            </a:endParaRPr>
          </a:p>
          <a:p>
            <a:pPr>
              <a:spcBef>
                <a:spcPts val="600"/>
              </a:spcBef>
            </a:pPr>
            <a:r>
              <a:rPr lang="zh-CN" altLang="en-US" sz="2800" dirty="0">
                <a:latin typeface="SimHei" panose="02010609060101010101" pitchFamily="49" charset="-122"/>
                <a:ea typeface="SimHei" panose="02010609060101010101" pitchFamily="49" charset="-122"/>
                <a:sym typeface="+mn-ea"/>
              </a:rPr>
              <a:t>耶稣走遍各城各乡，在会堂里教训人，宣讲</a:t>
            </a:r>
            <a:r>
              <a:rPr lang="zh-CN" altLang="en-US" sz="2800" dirty="0">
                <a:solidFill>
                  <a:schemeClr val="accent2"/>
                </a:solidFill>
                <a:latin typeface="SimHei" panose="02010609060101010101" pitchFamily="49" charset="-122"/>
                <a:ea typeface="SimHei" panose="02010609060101010101" pitchFamily="49" charset="-122"/>
                <a:sym typeface="+mn-ea"/>
              </a:rPr>
              <a:t>天国的福音</a:t>
            </a:r>
            <a:r>
              <a:rPr lang="zh-CN" altLang="en-US" sz="2800" dirty="0">
                <a:latin typeface="SimHei" panose="02010609060101010101" pitchFamily="49" charset="-122"/>
                <a:ea typeface="SimHei" panose="02010609060101010101" pitchFamily="49" charset="-122"/>
                <a:sym typeface="+mn-ea"/>
              </a:rPr>
              <a:t>，又医治各样的病症。</a:t>
            </a:r>
          </a:p>
          <a:p>
            <a:pPr>
              <a:spcBef>
                <a:spcPts val="600"/>
              </a:spcBef>
            </a:pPr>
            <a:r>
              <a:rPr lang="zh-CN" altLang="en-US" sz="2800" dirty="0">
                <a:latin typeface="SimHei" panose="02010609060101010101" pitchFamily="49" charset="-122"/>
                <a:ea typeface="SimHei" panose="02010609060101010101" pitchFamily="49" charset="-122"/>
                <a:sym typeface="+mn-ea"/>
              </a:rPr>
              <a:t>路</a:t>
            </a:r>
            <a:r>
              <a:rPr lang="en-US" altLang="zh-CN" sz="2800" dirty="0">
                <a:latin typeface="SimHei" panose="02010609060101010101" pitchFamily="49" charset="-122"/>
                <a:ea typeface="SimHei" panose="02010609060101010101" pitchFamily="49" charset="-122"/>
                <a:sym typeface="+mn-ea"/>
              </a:rPr>
              <a:t>4:43</a:t>
            </a:r>
            <a:r>
              <a:rPr lang="zh-CN" altLang="en-US" sz="2800" dirty="0">
                <a:latin typeface="SimHei" panose="02010609060101010101" pitchFamily="49" charset="-122"/>
                <a:ea typeface="SimHei" panose="02010609060101010101" pitchFamily="49" charset="-122"/>
                <a:sym typeface="+mn-ea"/>
              </a:rPr>
              <a:t> </a:t>
            </a:r>
            <a:endParaRPr lang="en-US" altLang="zh-CN" sz="2800" dirty="0">
              <a:latin typeface="SimHei" panose="02010609060101010101" pitchFamily="49" charset="-122"/>
              <a:ea typeface="SimHei" panose="02010609060101010101" pitchFamily="49" charset="-122"/>
              <a:sym typeface="+mn-ea"/>
            </a:endParaRPr>
          </a:p>
          <a:p>
            <a:pPr>
              <a:spcBef>
                <a:spcPts val="600"/>
              </a:spcBef>
            </a:pPr>
            <a:r>
              <a:rPr lang="zh-CN" altLang="en-US" sz="2800" dirty="0">
                <a:latin typeface="SimHei" panose="02010609060101010101" pitchFamily="49" charset="-122"/>
                <a:ea typeface="SimHei" panose="02010609060101010101" pitchFamily="49" charset="-122"/>
                <a:sym typeface="+mn-ea"/>
              </a:rPr>
              <a:t>但耶稣对他们说：我也必须在别城传</a:t>
            </a:r>
            <a:r>
              <a:rPr lang="zh-CN" altLang="en-US" sz="2800" dirty="0">
                <a:solidFill>
                  <a:schemeClr val="accent2"/>
                </a:solidFill>
                <a:latin typeface="SimHei" panose="02010609060101010101" pitchFamily="49" charset="-122"/>
                <a:ea typeface="SimHei" panose="02010609060101010101" pitchFamily="49" charset="-122"/>
                <a:sym typeface="+mn-ea"/>
              </a:rPr>
              <a:t>神国的福音</a:t>
            </a:r>
            <a:r>
              <a:rPr lang="zh-CN" altLang="en-US" sz="2800" dirty="0">
                <a:latin typeface="SimHei" panose="02010609060101010101" pitchFamily="49" charset="-122"/>
                <a:ea typeface="SimHei" panose="02010609060101010101" pitchFamily="49" charset="-122"/>
                <a:sym typeface="+mn-ea"/>
              </a:rPr>
              <a:t>，因我奉差原是为此。</a:t>
            </a:r>
            <a:endParaRPr lang="zh-CN" altLang="en-US" sz="2800" dirty="0">
              <a:latin typeface="Arial" panose="020B0604020202020204" pitchFamily="34" charset="0"/>
              <a:ea typeface="SimHei"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677">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867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8677">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8677">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8677">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867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标题 28673"/>
          <p:cNvSpPr>
            <a:spLocks noGrp="1"/>
          </p:cNvSpPr>
          <p:nvPr>
            <p:ph type="title"/>
          </p:nvPr>
        </p:nvSpPr>
        <p:spPr>
          <a:xfrm>
            <a:off x="457200" y="-55562"/>
            <a:ext cx="8229600" cy="1143000"/>
          </a:xfrm>
        </p:spPr>
        <p:txBody>
          <a:bodyPr anchor="ctr"/>
          <a:lstStyle/>
          <a:p>
            <a:r>
              <a:rPr lang="zh-CN" altLang="en-US" dirty="0">
                <a:ea typeface="SimHei" panose="02010609060101010101" pitchFamily="49" charset="-122"/>
              </a:rPr>
              <a:t>天国的福音</a:t>
            </a:r>
          </a:p>
        </p:txBody>
      </p:sp>
      <p:sp>
        <p:nvSpPr>
          <p:cNvPr id="28677" name="文本框 28676"/>
          <p:cNvSpPr txBox="1"/>
          <p:nvPr/>
        </p:nvSpPr>
        <p:spPr>
          <a:xfrm>
            <a:off x="576580" y="1340768"/>
            <a:ext cx="8110220" cy="4524315"/>
          </a:xfrm>
          <a:prstGeom prst="rect">
            <a:avLst/>
          </a:prstGeom>
          <a:solidFill>
            <a:schemeClr val="accent1"/>
          </a:solidFill>
          <a:ln w="9525">
            <a:noFill/>
          </a:ln>
        </p:spPr>
        <p:txBody>
          <a:bodyPr wrap="square" anchor="t">
            <a:spAutoFit/>
          </a:bodyPr>
          <a:lstStyle/>
          <a:p>
            <a:pPr>
              <a:spcBef>
                <a:spcPct val="50000"/>
              </a:spcBef>
            </a:pPr>
            <a:r>
              <a:rPr lang="zh-CN" altLang="en-US" sz="2400" dirty="0">
                <a:latin typeface="SimHei" panose="02010609060101010101" pitchFamily="49" charset="-122"/>
                <a:ea typeface="SimHei" panose="02010609060101010101" pitchFamily="49" charset="-122"/>
                <a:sym typeface="+mn-ea"/>
              </a:rPr>
              <a:t>路 </a:t>
            </a:r>
            <a:r>
              <a:rPr lang="en-US" altLang="zh-CN" sz="2400" dirty="0">
                <a:latin typeface="SimHei" panose="02010609060101010101" pitchFamily="49" charset="-122"/>
                <a:ea typeface="SimHei" panose="02010609060101010101" pitchFamily="49" charset="-122"/>
                <a:sym typeface="+mn-ea"/>
              </a:rPr>
              <a:t>16:16</a:t>
            </a:r>
            <a:r>
              <a:rPr lang="zh-CN" altLang="en-US" sz="2400" dirty="0">
                <a:latin typeface="SimHei" panose="02010609060101010101" pitchFamily="49" charset="-122"/>
                <a:ea typeface="SimHei" panose="02010609060101010101" pitchFamily="49" charset="-122"/>
                <a:sym typeface="+mn-ea"/>
              </a:rPr>
              <a:t>（</a:t>
            </a:r>
            <a:r>
              <a:rPr lang="zh-CN" altLang="en-US" sz="2400" dirty="0">
                <a:solidFill>
                  <a:srgbClr val="C00000"/>
                </a:solidFill>
                <a:latin typeface="SimHei" panose="02010609060101010101" pitchFamily="49" charset="-122"/>
                <a:ea typeface="SimHei" panose="02010609060101010101" pitchFamily="49" charset="-122"/>
                <a:sym typeface="+mn-ea"/>
              </a:rPr>
              <a:t>传道中期</a:t>
            </a:r>
            <a:r>
              <a:rPr lang="zh-CN" altLang="en-US" sz="2400" dirty="0">
                <a:latin typeface="SimHei" panose="02010609060101010101" pitchFamily="49" charset="-122"/>
                <a:ea typeface="SimHei" panose="02010609060101010101" pitchFamily="49" charset="-122"/>
                <a:sym typeface="+mn-ea"/>
              </a:rPr>
              <a:t>）</a:t>
            </a:r>
          </a:p>
          <a:p>
            <a:pPr>
              <a:spcBef>
                <a:spcPts val="0"/>
              </a:spcBef>
            </a:pPr>
            <a:r>
              <a:rPr lang="zh-CN" altLang="en-US" sz="2400" dirty="0">
                <a:latin typeface="SimHei" panose="02010609060101010101" pitchFamily="49" charset="-122"/>
                <a:ea typeface="SimHei" panose="02010609060101010101" pitchFamily="49" charset="-122"/>
                <a:sym typeface="+mn-ea"/>
              </a:rPr>
              <a:t>律法和先知到约翰为止，从此</a:t>
            </a:r>
            <a:r>
              <a:rPr lang="zh-CN" altLang="en-US" sz="2400" dirty="0">
                <a:solidFill>
                  <a:schemeClr val="accent2"/>
                </a:solidFill>
                <a:latin typeface="SimHei" panose="02010609060101010101" pitchFamily="49" charset="-122"/>
                <a:ea typeface="SimHei" panose="02010609060101010101" pitchFamily="49" charset="-122"/>
                <a:sym typeface="+mn-ea"/>
              </a:rPr>
              <a:t>神国的福音</a:t>
            </a:r>
            <a:r>
              <a:rPr lang="zh-CN" altLang="en-US" sz="2400" dirty="0">
                <a:latin typeface="SimHei" panose="02010609060101010101" pitchFamily="49" charset="-122"/>
                <a:ea typeface="SimHei" panose="02010609060101010101" pitchFamily="49" charset="-122"/>
                <a:sym typeface="+mn-ea"/>
              </a:rPr>
              <a:t>传开了，人人努力要进去。</a:t>
            </a:r>
            <a:endParaRPr lang="zh-CN" altLang="en-US" sz="2400" i="1" dirty="0">
              <a:latin typeface="SimHei" panose="02010609060101010101" pitchFamily="49" charset="-122"/>
              <a:ea typeface="SimHei" panose="02010609060101010101" pitchFamily="49" charset="-122"/>
            </a:endParaRPr>
          </a:p>
          <a:p>
            <a:pPr>
              <a:spcBef>
                <a:spcPct val="50000"/>
              </a:spcBef>
            </a:pPr>
            <a:r>
              <a:rPr lang="zh-CN" altLang="en-US" sz="2400" dirty="0">
                <a:latin typeface="SimHei" panose="02010609060101010101" pitchFamily="49" charset="-122"/>
                <a:ea typeface="SimHei" panose="02010609060101010101" pitchFamily="49" charset="-122"/>
                <a:sym typeface="+mn-ea"/>
              </a:rPr>
              <a:t>太 </a:t>
            </a:r>
            <a:r>
              <a:rPr lang="en-US" altLang="zh-CN" sz="2400" dirty="0">
                <a:latin typeface="SimHei" panose="02010609060101010101" pitchFamily="49" charset="-122"/>
                <a:ea typeface="SimHei" panose="02010609060101010101" pitchFamily="49" charset="-122"/>
                <a:sym typeface="+mn-ea"/>
              </a:rPr>
              <a:t>24:14</a:t>
            </a:r>
            <a:r>
              <a:rPr lang="zh-CN" altLang="en-US" sz="2400" dirty="0">
                <a:latin typeface="SimHei" panose="02010609060101010101" pitchFamily="49" charset="-122"/>
                <a:ea typeface="SimHei" panose="02010609060101010101" pitchFamily="49" charset="-122"/>
                <a:sym typeface="+mn-ea"/>
              </a:rPr>
              <a:t>（</a:t>
            </a:r>
            <a:r>
              <a:rPr lang="zh-CN" altLang="en-US" sz="2400" dirty="0">
                <a:solidFill>
                  <a:srgbClr val="C00000"/>
                </a:solidFill>
                <a:latin typeface="SimHei" panose="02010609060101010101" pitchFamily="49" charset="-122"/>
                <a:ea typeface="SimHei" panose="02010609060101010101" pitchFamily="49" charset="-122"/>
                <a:sym typeface="+mn-ea"/>
              </a:rPr>
              <a:t>传道后期</a:t>
            </a:r>
            <a:r>
              <a:rPr lang="zh-CN" altLang="en-US" sz="2400" dirty="0">
                <a:latin typeface="SimHei" panose="02010609060101010101" pitchFamily="49" charset="-122"/>
                <a:ea typeface="SimHei" panose="02010609060101010101" pitchFamily="49" charset="-122"/>
                <a:sym typeface="+mn-ea"/>
              </a:rPr>
              <a:t>）</a:t>
            </a:r>
          </a:p>
          <a:p>
            <a:pPr>
              <a:spcBef>
                <a:spcPts val="0"/>
              </a:spcBef>
            </a:pPr>
            <a:r>
              <a:rPr lang="zh-CN" altLang="en-US" sz="2400" dirty="0">
                <a:latin typeface="SimHei" panose="02010609060101010101" pitchFamily="49" charset="-122"/>
                <a:ea typeface="SimHei" panose="02010609060101010101" pitchFamily="49" charset="-122"/>
                <a:sym typeface="+mn-ea"/>
              </a:rPr>
              <a:t>这</a:t>
            </a:r>
            <a:r>
              <a:rPr lang="zh-CN" altLang="en-US" sz="2400" dirty="0">
                <a:solidFill>
                  <a:schemeClr val="accent2"/>
                </a:solidFill>
                <a:latin typeface="SimHei" panose="02010609060101010101" pitchFamily="49" charset="-122"/>
                <a:ea typeface="SimHei" panose="02010609060101010101" pitchFamily="49" charset="-122"/>
                <a:sym typeface="+mn-ea"/>
              </a:rPr>
              <a:t>天国的福音</a:t>
            </a:r>
            <a:r>
              <a:rPr lang="zh-CN" altLang="en-US" sz="2400" dirty="0">
                <a:latin typeface="SimHei" panose="02010609060101010101" pitchFamily="49" charset="-122"/>
                <a:ea typeface="SimHei" panose="02010609060101010101" pitchFamily="49" charset="-122"/>
                <a:sym typeface="+mn-ea"/>
              </a:rPr>
              <a:t>要传遍天下，对万民作见證，然后末期纔来到。</a:t>
            </a:r>
          </a:p>
          <a:p>
            <a:pPr>
              <a:spcBef>
                <a:spcPts val="0"/>
              </a:spcBef>
            </a:pPr>
            <a:endParaRPr lang="zh-CN" altLang="en-US" sz="2400" dirty="0">
              <a:latin typeface="SimHei" panose="02010609060101010101" pitchFamily="49" charset="-122"/>
              <a:ea typeface="SimHei" panose="02010609060101010101" pitchFamily="49" charset="-122"/>
              <a:sym typeface="+mn-ea"/>
            </a:endParaRPr>
          </a:p>
          <a:p>
            <a:pPr>
              <a:spcBef>
                <a:spcPts val="0"/>
              </a:spcBef>
            </a:pPr>
            <a:r>
              <a:rPr lang="zh-CN" altLang="en-US" sz="2400" dirty="0">
                <a:latin typeface="SimHei" panose="02010609060101010101" pitchFamily="49" charset="-122"/>
                <a:ea typeface="SimHei" panose="02010609060101010101" pitchFamily="49" charset="-122"/>
                <a:sym typeface="+mn-ea"/>
              </a:rPr>
              <a:t>约</a:t>
            </a:r>
            <a:r>
              <a:rPr lang="en-US" altLang="zh-CN" sz="2400" dirty="0">
                <a:latin typeface="SimHei" panose="02010609060101010101" pitchFamily="49" charset="-122"/>
                <a:ea typeface="SimHei" panose="02010609060101010101" pitchFamily="49" charset="-122"/>
                <a:sym typeface="+mn-ea"/>
              </a:rPr>
              <a:t>18:37</a:t>
            </a:r>
            <a:r>
              <a:rPr lang="zh-CN" altLang="en-US" sz="2400" dirty="0">
                <a:latin typeface="SimHei" panose="02010609060101010101" pitchFamily="49" charset="-122"/>
                <a:ea typeface="SimHei" panose="02010609060101010101" pitchFamily="49" charset="-122"/>
                <a:sym typeface="+mn-ea"/>
              </a:rPr>
              <a:t>（</a:t>
            </a:r>
            <a:r>
              <a:rPr lang="zh-CN" altLang="en-US" sz="2400" dirty="0">
                <a:solidFill>
                  <a:srgbClr val="C00000"/>
                </a:solidFill>
                <a:latin typeface="SimHei" panose="02010609060101010101" pitchFamily="49" charset="-122"/>
                <a:ea typeface="SimHei" panose="02010609060101010101" pitchFamily="49" charset="-122"/>
                <a:sym typeface="+mn-ea"/>
              </a:rPr>
              <a:t>受审判的时候</a:t>
            </a:r>
            <a:r>
              <a:rPr lang="zh-CN" altLang="en-US" sz="2400" dirty="0">
                <a:latin typeface="SimHei" panose="02010609060101010101" pitchFamily="49" charset="-122"/>
                <a:ea typeface="SimHei" panose="02010609060101010101" pitchFamily="49" charset="-122"/>
                <a:sym typeface="+mn-ea"/>
              </a:rPr>
              <a:t>）</a:t>
            </a:r>
          </a:p>
          <a:p>
            <a:pPr>
              <a:spcBef>
                <a:spcPts val="0"/>
              </a:spcBef>
            </a:pPr>
            <a:r>
              <a:rPr lang="zh-CN" altLang="en-US" sz="2400" dirty="0">
                <a:latin typeface="SimHei" panose="02010609060101010101" pitchFamily="49" charset="-122"/>
                <a:ea typeface="SimHei" panose="02010609060101010101" pitchFamily="49" charset="-122"/>
                <a:sym typeface="+mn-ea"/>
              </a:rPr>
              <a:t>耶稣回答说：</a:t>
            </a:r>
            <a:r>
              <a:rPr lang="zh-CN" altLang="en-US" sz="2400" dirty="0">
                <a:solidFill>
                  <a:schemeClr val="accent2"/>
                </a:solidFill>
                <a:latin typeface="SimHei" panose="02010609060101010101" pitchFamily="49" charset="-122"/>
                <a:ea typeface="SimHei" panose="02010609060101010101" pitchFamily="49" charset="-122"/>
                <a:sym typeface="+mn-ea"/>
              </a:rPr>
              <a:t>我的国</a:t>
            </a:r>
            <a:r>
              <a:rPr lang="zh-CN" altLang="en-US" sz="2400" dirty="0">
                <a:latin typeface="SimHei" panose="02010609060101010101" pitchFamily="49" charset="-122"/>
                <a:ea typeface="SimHei" panose="02010609060101010101" pitchFamily="49" charset="-122"/>
                <a:sym typeface="+mn-ea"/>
              </a:rPr>
              <a:t>不属这世界；</a:t>
            </a:r>
            <a:r>
              <a:rPr lang="en-US" altLang="zh-CN" sz="2400" dirty="0">
                <a:latin typeface="SimHei" panose="02010609060101010101" pitchFamily="49" charset="-122"/>
                <a:ea typeface="SimHei" panose="02010609060101010101" pitchFamily="49" charset="-122"/>
                <a:sym typeface="+mn-ea"/>
              </a:rPr>
              <a:t>..</a:t>
            </a:r>
            <a:r>
              <a:rPr lang="zh-CN" altLang="en-US" sz="2400" dirty="0">
                <a:latin typeface="SimHei" panose="02010609060101010101" pitchFamily="49" charset="-122"/>
                <a:ea typeface="SimHei" panose="02010609060101010101" pitchFamily="49" charset="-122"/>
                <a:sym typeface="+mn-ea"/>
              </a:rPr>
              <a:t>只是我的国不属这世界。</a:t>
            </a:r>
          </a:p>
          <a:p>
            <a:pPr>
              <a:spcBef>
                <a:spcPct val="50000"/>
              </a:spcBef>
            </a:pPr>
            <a:r>
              <a:rPr lang="zh-CN" altLang="en-US" sz="2400" dirty="0">
                <a:latin typeface="SimHei" panose="02010609060101010101" pitchFamily="49" charset="-122"/>
                <a:ea typeface="SimHei" panose="02010609060101010101" pitchFamily="49" charset="-122"/>
                <a:sym typeface="+mn-ea"/>
              </a:rPr>
              <a:t>徒</a:t>
            </a:r>
            <a:r>
              <a:rPr lang="en-US" altLang="zh-CN" sz="2400" dirty="0">
                <a:latin typeface="SimHei" panose="02010609060101010101" pitchFamily="49" charset="-122"/>
                <a:ea typeface="SimHei" panose="02010609060101010101" pitchFamily="49" charset="-122"/>
                <a:sym typeface="+mn-ea"/>
              </a:rPr>
              <a:t>1:3</a:t>
            </a:r>
            <a:r>
              <a:rPr lang="zh-CN" altLang="en-US" sz="2400" dirty="0">
                <a:latin typeface="SimHei" panose="02010609060101010101" pitchFamily="49" charset="-122"/>
                <a:ea typeface="SimHei" panose="02010609060101010101" pitchFamily="49" charset="-122"/>
                <a:sym typeface="+mn-ea"/>
              </a:rPr>
              <a:t>（</a:t>
            </a:r>
            <a:r>
              <a:rPr lang="zh-CN" altLang="en-US" sz="2400" dirty="0">
                <a:solidFill>
                  <a:srgbClr val="C00000"/>
                </a:solidFill>
                <a:latin typeface="SimHei" panose="02010609060101010101" pitchFamily="49" charset="-122"/>
                <a:ea typeface="SimHei" panose="02010609060101010101" pitchFamily="49" charset="-122"/>
                <a:sym typeface="+mn-ea"/>
              </a:rPr>
              <a:t>复活之后，升天之前</a:t>
            </a:r>
            <a:r>
              <a:rPr lang="zh-CN" altLang="en-US" sz="2400" dirty="0">
                <a:latin typeface="SimHei" panose="02010609060101010101" pitchFamily="49" charset="-122"/>
                <a:ea typeface="SimHei" panose="02010609060101010101" pitchFamily="49" charset="-122"/>
                <a:sym typeface="+mn-ea"/>
              </a:rPr>
              <a:t>）</a:t>
            </a:r>
          </a:p>
          <a:p>
            <a:pPr>
              <a:spcBef>
                <a:spcPts val="0"/>
              </a:spcBef>
            </a:pPr>
            <a:r>
              <a:rPr lang="zh-CN" altLang="en-US" sz="2400" dirty="0">
                <a:latin typeface="SimHei" panose="02010609060101010101" pitchFamily="49" charset="-122"/>
                <a:ea typeface="SimHei" panose="02010609060101010101" pitchFamily="49" charset="-122"/>
                <a:sym typeface="+mn-ea"/>
              </a:rPr>
              <a:t>祂受害之后，用许多的凭据将自己活活的显给使徒看，四十天之说</a:t>
            </a:r>
            <a:r>
              <a:rPr lang="zh-CN" altLang="en-US" sz="2400" dirty="0">
                <a:solidFill>
                  <a:schemeClr val="accent2"/>
                </a:solidFill>
                <a:latin typeface="SimHei" panose="02010609060101010101" pitchFamily="49" charset="-122"/>
                <a:ea typeface="SimHei" panose="02010609060101010101" pitchFamily="49" charset="-122"/>
                <a:sym typeface="+mn-ea"/>
              </a:rPr>
              <a:t>神国的事</a:t>
            </a:r>
            <a:r>
              <a:rPr lang="zh-CN" altLang="en-US" sz="2400" dirty="0">
                <a:latin typeface="SimHei" panose="02010609060101010101" pitchFamily="49" charset="-122"/>
                <a:ea typeface="SimHei" panose="02010609060101010101" pitchFamily="49" charset="-122"/>
                <a:sym typeface="+mn-ea"/>
              </a:rPr>
              <a:t>。</a:t>
            </a:r>
            <a:endParaRPr lang="zh-CN" altLang="en-US" sz="2400" dirty="0">
              <a:ea typeface="SimHei"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67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8677">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67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677">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8677">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8677">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867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标题 28673"/>
          <p:cNvSpPr>
            <a:spLocks noGrp="1"/>
          </p:cNvSpPr>
          <p:nvPr>
            <p:ph type="title"/>
          </p:nvPr>
        </p:nvSpPr>
        <p:spPr>
          <a:xfrm>
            <a:off x="457200" y="303213"/>
            <a:ext cx="8229600" cy="1143000"/>
          </a:xfrm>
        </p:spPr>
        <p:txBody>
          <a:bodyPr anchor="ctr"/>
          <a:lstStyle/>
          <a:p>
            <a:r>
              <a:rPr lang="zh-CN" altLang="en-US" dirty="0">
                <a:ea typeface="SimHei" panose="02010609060101010101" pitchFamily="49" charset="-122"/>
              </a:rPr>
              <a:t>天国的福音</a:t>
            </a:r>
          </a:p>
        </p:txBody>
      </p:sp>
      <p:sp>
        <p:nvSpPr>
          <p:cNvPr id="28677" name="文本框 28676"/>
          <p:cNvSpPr txBox="1"/>
          <p:nvPr/>
        </p:nvSpPr>
        <p:spPr>
          <a:xfrm>
            <a:off x="971550" y="1412875"/>
            <a:ext cx="7056438" cy="2441575"/>
          </a:xfrm>
          <a:prstGeom prst="rect">
            <a:avLst/>
          </a:prstGeom>
          <a:solidFill>
            <a:schemeClr val="accent1"/>
          </a:solidFill>
          <a:ln w="9525">
            <a:noFill/>
          </a:ln>
        </p:spPr>
        <p:txBody>
          <a:bodyPr anchor="t">
            <a:spAutoFit/>
          </a:bodyPr>
          <a:lstStyle/>
          <a:p>
            <a:pPr>
              <a:spcBef>
                <a:spcPct val="50000"/>
              </a:spcBef>
            </a:pPr>
            <a:r>
              <a:rPr lang="zh-CN" altLang="en-US" sz="2800" dirty="0">
                <a:latin typeface="Arial" panose="020B0604020202020204" pitchFamily="34" charset="0"/>
                <a:ea typeface="SimHei" panose="02010609060101010101" pitchFamily="49" charset="-122"/>
              </a:rPr>
              <a:t>因此，主耶稣</a:t>
            </a:r>
            <a:r>
              <a:rPr lang="zh-CN" altLang="en-US" sz="2800" u="sng" dirty="0">
                <a:latin typeface="Arial" panose="020B0604020202020204" pitchFamily="34" charset="0"/>
                <a:ea typeface="SimHei" panose="02010609060101010101" pitchFamily="49" charset="-122"/>
              </a:rPr>
              <a:t>教导门徒祷告</a:t>
            </a:r>
            <a:r>
              <a:rPr lang="zh-CN" altLang="en-US" sz="2800" dirty="0">
                <a:latin typeface="Arial" panose="020B0604020202020204" pitchFamily="34" charset="0"/>
                <a:ea typeface="SimHei" panose="02010609060101010101" pitchFamily="49" charset="-122"/>
              </a:rPr>
              <a:t>时，告诉我们要</a:t>
            </a:r>
            <a:r>
              <a:rPr lang="zh-CN" altLang="en-US" sz="2800" dirty="0">
                <a:solidFill>
                  <a:schemeClr val="accent2"/>
                </a:solidFill>
                <a:latin typeface="Arial" panose="020B0604020202020204" pitchFamily="34" charset="0"/>
                <a:ea typeface="SimHei" panose="02010609060101010101" pitchFamily="49" charset="-122"/>
              </a:rPr>
              <a:t>把</a:t>
            </a:r>
            <a:r>
              <a:rPr lang="zh-CN" altLang="en-US" sz="2800" dirty="0">
                <a:solidFill>
                  <a:srgbClr val="FF3300"/>
                </a:solidFill>
                <a:latin typeface="Arial" panose="020B0604020202020204" pitchFamily="34" charset="0"/>
                <a:ea typeface="SimHei" panose="02010609060101010101" pitchFamily="49" charset="-122"/>
              </a:rPr>
              <a:t>神的国放在优先的次序</a:t>
            </a:r>
            <a:r>
              <a:rPr lang="zh-CN" altLang="en-US" sz="2800" dirty="0">
                <a:latin typeface="Arial" panose="020B0604020202020204" pitchFamily="34" charset="0"/>
                <a:ea typeface="SimHei" panose="02010609060101010101" pitchFamily="49" charset="-122"/>
              </a:rPr>
              <a:t>。</a:t>
            </a:r>
          </a:p>
          <a:p>
            <a:pPr>
              <a:spcBef>
                <a:spcPct val="50000"/>
              </a:spcBef>
            </a:pPr>
            <a:r>
              <a:rPr lang="zh-CN" altLang="en-US" sz="2800" dirty="0">
                <a:latin typeface="Arial" panose="020B0604020202020204" pitchFamily="34" charset="0"/>
                <a:ea typeface="SimHei" panose="02010609060101010101" pitchFamily="49" charset="-122"/>
              </a:rPr>
              <a:t>“我们在天上的父，愿人都遵</a:t>
            </a:r>
            <a:r>
              <a:rPr lang="zh-CN" altLang="en-US" sz="2800" dirty="0">
                <a:solidFill>
                  <a:schemeClr val="accent2"/>
                </a:solidFill>
                <a:latin typeface="Arial" panose="020B0604020202020204" pitchFamily="34" charset="0"/>
                <a:ea typeface="SimHei" panose="02010609060101010101" pitchFamily="49" charset="-122"/>
              </a:rPr>
              <a:t>祢的名</a:t>
            </a:r>
            <a:r>
              <a:rPr lang="zh-CN" altLang="en-US" sz="2800" dirty="0">
                <a:latin typeface="Arial" panose="020B0604020202020204" pitchFamily="34" charset="0"/>
                <a:ea typeface="SimHei" panose="02010609060101010101" pitchFamily="49" charset="-122"/>
              </a:rPr>
              <a:t>为圣，愿</a:t>
            </a:r>
            <a:r>
              <a:rPr lang="zh-CN" altLang="en-US" sz="2800" dirty="0">
                <a:solidFill>
                  <a:schemeClr val="accent2"/>
                </a:solidFill>
                <a:latin typeface="Arial" panose="020B0604020202020204" pitchFamily="34" charset="0"/>
                <a:ea typeface="SimHei" panose="02010609060101010101" pitchFamily="49" charset="-122"/>
              </a:rPr>
              <a:t>祢的国</a:t>
            </a:r>
            <a:r>
              <a:rPr lang="zh-CN" altLang="en-US" sz="2800" dirty="0">
                <a:latin typeface="Arial" panose="020B0604020202020204" pitchFamily="34" charset="0"/>
                <a:ea typeface="SimHei" panose="02010609060101010101" pitchFamily="49" charset="-122"/>
              </a:rPr>
              <a:t>降临，愿</a:t>
            </a:r>
            <a:r>
              <a:rPr lang="zh-CN" altLang="en-US" sz="2800" dirty="0">
                <a:solidFill>
                  <a:schemeClr val="accent2"/>
                </a:solidFill>
                <a:latin typeface="Arial" panose="020B0604020202020204" pitchFamily="34" charset="0"/>
                <a:ea typeface="SimHei" panose="02010609060101010101" pitchFamily="49" charset="-122"/>
              </a:rPr>
              <a:t>祢的旨意</a:t>
            </a:r>
            <a:r>
              <a:rPr lang="zh-CN" altLang="en-US" sz="2800" dirty="0">
                <a:latin typeface="Arial" panose="020B0604020202020204" pitchFamily="34" charset="0"/>
                <a:ea typeface="SimHei" panose="02010609060101010101" pitchFamily="49" charset="-122"/>
              </a:rPr>
              <a:t>行在地上，如同行在天上。”（太</a:t>
            </a:r>
            <a:r>
              <a:rPr lang="en-US" altLang="zh-CN" sz="2800" dirty="0">
                <a:ea typeface="SimHei" panose="02010609060101010101" pitchFamily="49" charset="-122"/>
              </a:rPr>
              <a:t>6:9-13</a:t>
            </a:r>
            <a:r>
              <a:rPr lang="zh-CN" altLang="en-US" sz="2800" dirty="0">
                <a:ea typeface="SimHei" panose="02010609060101010101" pitchFamily="49" charset="-122"/>
              </a:rPr>
              <a:t>）</a:t>
            </a:r>
            <a:endParaRPr lang="zh-CN" altLang="en-US" sz="2800" dirty="0">
              <a:latin typeface="Arial" panose="020B0604020202020204" pitchFamily="34" charset="0"/>
              <a:ea typeface="SimHei" panose="02010609060101010101" pitchFamily="49" charset="-122"/>
            </a:endParaRPr>
          </a:p>
        </p:txBody>
      </p:sp>
      <p:sp>
        <p:nvSpPr>
          <p:cNvPr id="28679" name="文本框 28678"/>
          <p:cNvSpPr txBox="1"/>
          <p:nvPr/>
        </p:nvSpPr>
        <p:spPr>
          <a:xfrm>
            <a:off x="971550" y="4292600"/>
            <a:ext cx="7056438" cy="1587500"/>
          </a:xfrm>
          <a:prstGeom prst="rect">
            <a:avLst/>
          </a:prstGeom>
          <a:solidFill>
            <a:schemeClr val="accent1"/>
          </a:solidFill>
          <a:ln w="9525">
            <a:noFill/>
          </a:ln>
        </p:spPr>
        <p:txBody>
          <a:bodyPr anchor="t">
            <a:spAutoFit/>
          </a:bodyPr>
          <a:lstStyle/>
          <a:p>
            <a:pPr>
              <a:spcBef>
                <a:spcPct val="50000"/>
              </a:spcBef>
            </a:pPr>
            <a:r>
              <a:rPr lang="zh-CN" altLang="en-US" sz="2800" dirty="0">
                <a:latin typeface="Arial" panose="020B0604020202020204" pitchFamily="34" charset="0"/>
                <a:ea typeface="SimHei" panose="02010609060101010101" pitchFamily="49" charset="-122"/>
              </a:rPr>
              <a:t>主耶稣教导门徒</a:t>
            </a:r>
            <a:r>
              <a:rPr lang="zh-CN" altLang="en-US" sz="2800" u="sng" dirty="0">
                <a:solidFill>
                  <a:srgbClr val="FF3300"/>
                </a:solidFill>
                <a:latin typeface="Arial" panose="020B0604020202020204" pitchFamily="34" charset="0"/>
                <a:ea typeface="SimHei" panose="02010609060101010101" pitchFamily="49" charset="-122"/>
              </a:rPr>
              <a:t>生活的优先次序</a:t>
            </a:r>
            <a:r>
              <a:rPr lang="zh-CN" altLang="en-US" sz="2800" dirty="0">
                <a:latin typeface="Arial" panose="020B0604020202020204" pitchFamily="34" charset="0"/>
                <a:ea typeface="SimHei" panose="02010609060101010101" pitchFamily="49" charset="-122"/>
              </a:rPr>
              <a:t>：</a:t>
            </a:r>
          </a:p>
          <a:p>
            <a:pPr>
              <a:spcBef>
                <a:spcPct val="50000"/>
              </a:spcBef>
            </a:pPr>
            <a:r>
              <a:rPr lang="zh-CN" altLang="en-US" sz="2800" dirty="0">
                <a:latin typeface="Arial" panose="020B0604020202020204" pitchFamily="34" charset="0"/>
                <a:ea typeface="SimHei" panose="02010609060101010101" pitchFamily="49" charset="-122"/>
              </a:rPr>
              <a:t>“你们要先求</a:t>
            </a:r>
            <a:r>
              <a:rPr lang="zh-CN" altLang="en-US" sz="2800" dirty="0">
                <a:solidFill>
                  <a:schemeClr val="accent2"/>
                </a:solidFill>
                <a:latin typeface="Arial" panose="020B0604020202020204" pitchFamily="34" charset="0"/>
                <a:ea typeface="SimHei" panose="02010609060101010101" pitchFamily="49" charset="-122"/>
              </a:rPr>
              <a:t>神的国</a:t>
            </a:r>
            <a:r>
              <a:rPr lang="zh-CN" altLang="en-US" sz="2800" dirty="0">
                <a:latin typeface="Arial" panose="020B0604020202020204" pitchFamily="34" charset="0"/>
                <a:ea typeface="SimHei" panose="02010609060101010101" pitchFamily="49" charset="-122"/>
              </a:rPr>
              <a:t>和</a:t>
            </a:r>
            <a:r>
              <a:rPr lang="zh-CN" altLang="en-US" sz="2800" dirty="0">
                <a:solidFill>
                  <a:schemeClr val="accent2"/>
                </a:solidFill>
                <a:latin typeface="Arial" panose="020B0604020202020204" pitchFamily="34" charset="0"/>
                <a:ea typeface="SimHei" panose="02010609060101010101" pitchFamily="49" charset="-122"/>
              </a:rPr>
              <a:t>神的义</a:t>
            </a:r>
            <a:r>
              <a:rPr lang="zh-CN" altLang="en-US" sz="2800" dirty="0">
                <a:latin typeface="Arial" panose="020B0604020202020204" pitchFamily="34" charset="0"/>
                <a:ea typeface="SimHei" panose="02010609060101010101" pitchFamily="49" charset="-122"/>
              </a:rPr>
              <a:t>，这些东西都要加给你们了</a:t>
            </a:r>
            <a:r>
              <a:rPr lang="zh-CN" altLang="en-US" sz="2800" dirty="0">
                <a:ea typeface="SimHei" panose="02010609060101010101" pitchFamily="49" charset="-122"/>
              </a:rPr>
              <a:t>。” （太</a:t>
            </a:r>
            <a:r>
              <a:rPr lang="en-US" altLang="zh-CN" sz="2800" dirty="0">
                <a:ea typeface="SimHei" panose="02010609060101010101" pitchFamily="49" charset="-122"/>
              </a:rPr>
              <a:t>6:33</a:t>
            </a:r>
            <a:r>
              <a:rPr lang="zh-CN" altLang="en-US" sz="2800" dirty="0">
                <a:ea typeface="SimHei" panose="02010609060101010101" pitchFamily="49" charset="-122"/>
              </a:rPr>
              <a:t>）</a:t>
            </a:r>
            <a:endParaRPr lang="zh-CN" altLang="en-US" sz="2800" dirty="0">
              <a:latin typeface="Arial" panose="020B0604020202020204" pitchFamily="34" charset="0"/>
              <a:ea typeface="SimHei"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bldLvl="0" animBg="1"/>
      <p:bldP spid="28679"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11777" y="855806"/>
            <a:ext cx="7886700" cy="4949458"/>
          </a:xfrm>
        </p:spPr>
        <p:txBody>
          <a:bodyPr/>
          <a:lstStyle/>
          <a:p>
            <a:r>
              <a:rPr lang="zh-CN" altLang="en-US" sz="2800" dirty="0">
                <a:latin typeface="黑体" panose="02010609060101010101" pitchFamily="49" charset="-122"/>
                <a:ea typeface="黑体" panose="02010609060101010101" pitchFamily="49" charset="-122"/>
              </a:rPr>
              <a:t>初代教会的信徒生活在异教的罗马帝国统治之下，因基督徒遵守着</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不拜偶像</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的诫命，拒绝跪拜奉为神明的罗马皇帝，而遭受大规模的逼迫和杀害。</a:t>
            </a:r>
          </a:p>
          <a:p>
            <a:r>
              <a:rPr lang="zh-CN" altLang="en-US" sz="2800" dirty="0">
                <a:latin typeface="黑体" panose="02010609060101010101" pitchFamily="49" charset="-122"/>
                <a:ea typeface="黑体" panose="02010609060101010101" pitchFamily="49" charset="-122"/>
              </a:rPr>
              <a:t>基督徒因此转入</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地下</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，隐藏身份，秘密进行聚会和崇拜。</a:t>
            </a:r>
          </a:p>
          <a:p>
            <a:r>
              <a:rPr lang="zh-CN" altLang="en-US" sz="2800" dirty="0">
                <a:latin typeface="黑体" panose="02010609060101010101" pitchFamily="49" charset="-122"/>
                <a:ea typeface="黑体" panose="02010609060101010101" pitchFamily="49" charset="-122"/>
              </a:rPr>
              <a:t>为着分辨相同信仰的</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弟兄姐妹</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而免遭逮捕，因此设置</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暗语、符号</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是初代信徒寻求自保的措施。</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标题 17409"/>
          <p:cNvSpPr>
            <a:spLocks noGrp="1"/>
          </p:cNvSpPr>
          <p:nvPr>
            <p:ph type="title"/>
          </p:nvPr>
        </p:nvSpPr>
        <p:spPr>
          <a:xfrm>
            <a:off x="457200" y="303213"/>
            <a:ext cx="8229600" cy="1143000"/>
          </a:xfrm>
        </p:spPr>
        <p:txBody>
          <a:bodyPr anchor="ctr"/>
          <a:lstStyle/>
          <a:p>
            <a:r>
              <a:rPr lang="zh-CN" altLang="en-US" sz="3600" dirty="0">
                <a:ea typeface="SimHei" panose="02010609060101010101" pitchFamily="49" charset="-122"/>
              </a:rPr>
              <a:t>耶稣基督所传</a:t>
            </a:r>
            <a:r>
              <a:rPr lang="zh-CN" altLang="en-US" sz="3600" dirty="0">
                <a:solidFill>
                  <a:srgbClr val="FF0000"/>
                </a:solidFill>
                <a:ea typeface="SimHei" panose="02010609060101010101" pitchFamily="49" charset="-122"/>
              </a:rPr>
              <a:t>天国的福音</a:t>
            </a:r>
          </a:p>
        </p:txBody>
      </p:sp>
      <p:sp>
        <p:nvSpPr>
          <p:cNvPr id="17411" name="内容占位符 17410"/>
          <p:cNvSpPr>
            <a:spLocks noGrp="1"/>
          </p:cNvSpPr>
          <p:nvPr>
            <p:ph idx="1"/>
          </p:nvPr>
        </p:nvSpPr>
        <p:spPr>
          <a:xfrm>
            <a:off x="468313" y="1481308"/>
            <a:ext cx="8229600" cy="2955804"/>
          </a:xfrm>
        </p:spPr>
        <p:txBody>
          <a:bodyPr anchor="t"/>
          <a:lstStyle/>
          <a:p>
            <a:r>
              <a:rPr lang="zh-CN" altLang="en-US" sz="2800" dirty="0">
                <a:ea typeface="SimHei" panose="02010609060101010101" pitchFamily="49" charset="-122"/>
              </a:rPr>
              <a:t>不只是为了个人的罪得赦免，得着救恩。</a:t>
            </a:r>
          </a:p>
          <a:p>
            <a:r>
              <a:rPr lang="zh-CN" altLang="en-US" sz="2800" dirty="0">
                <a:ea typeface="SimHei" panose="02010609060101010101" pitchFamily="49" charset="-122"/>
              </a:rPr>
              <a:t>不只是为了免除将来的审判，进入天堂。</a:t>
            </a:r>
          </a:p>
          <a:p>
            <a:r>
              <a:rPr lang="zh-CN" altLang="en-US" sz="2800" dirty="0">
                <a:ea typeface="SimHei" panose="02010609060101010101" pitchFamily="49" charset="-122"/>
              </a:rPr>
              <a:t>救恩是管道（不可或缺的），神的国度却是终极目的。</a:t>
            </a:r>
          </a:p>
          <a:p>
            <a:r>
              <a:rPr lang="zh-CN" altLang="en-US" sz="2800" dirty="0">
                <a:ea typeface="SimHei" panose="02010609060101010101" pitchFamily="49" charset="-122"/>
              </a:rPr>
              <a:t>救恩将人带回神的国度，是为了实现神的国在地上的扩展。</a:t>
            </a:r>
          </a:p>
        </p:txBody>
      </p:sp>
      <p:sp>
        <p:nvSpPr>
          <p:cNvPr id="2" name="文本框 1"/>
          <p:cNvSpPr txBox="1"/>
          <p:nvPr/>
        </p:nvSpPr>
        <p:spPr>
          <a:xfrm>
            <a:off x="539552" y="4869160"/>
            <a:ext cx="8229599" cy="830997"/>
          </a:xfrm>
          <a:prstGeom prst="rect">
            <a:avLst/>
          </a:prstGeom>
          <a:noFill/>
          <a:ln>
            <a:solidFill>
              <a:schemeClr val="tx1">
                <a:lumMod val="50000"/>
                <a:lumOff val="50000"/>
              </a:schemeClr>
            </a:solidFill>
          </a:ln>
        </p:spPr>
        <p:txBody>
          <a:bodyPr wrap="square" rtlCol="0">
            <a:spAutoFit/>
          </a:bodyPr>
          <a:lstStyle/>
          <a:p>
            <a:r>
              <a:rPr lang="zh-CN" altLang="en-US" sz="2400" dirty="0">
                <a:latin typeface="SimHei" panose="02010609060101010101" pitchFamily="49" charset="-122"/>
                <a:ea typeface="SimHei" panose="02010609060101010101" pitchFamily="49" charset="-122"/>
              </a:rPr>
              <a:t>可</a:t>
            </a:r>
            <a:r>
              <a:rPr lang="en-US" altLang="zh-CN" sz="2400" dirty="0">
                <a:latin typeface="SimHei" panose="02010609060101010101" pitchFamily="49" charset="-122"/>
                <a:ea typeface="SimHei" panose="02010609060101010101" pitchFamily="49" charset="-122"/>
              </a:rPr>
              <a:t>16:15</a:t>
            </a:r>
          </a:p>
          <a:p>
            <a:r>
              <a:rPr lang="zh-CN" altLang="en-US" sz="2400" dirty="0">
                <a:latin typeface="SimHei" panose="02010609060101010101" pitchFamily="49" charset="-122"/>
                <a:ea typeface="SimHei" panose="02010609060101010101" pitchFamily="49" charset="-122"/>
              </a:rPr>
              <a:t>祂又对他们说：你们往普天下去，</a:t>
            </a:r>
            <a:r>
              <a:rPr lang="zh-CN" altLang="en-US" sz="2400" dirty="0">
                <a:solidFill>
                  <a:srgbClr val="FF0000"/>
                </a:solidFill>
                <a:latin typeface="SimHei" panose="02010609060101010101" pitchFamily="49" charset="-122"/>
                <a:ea typeface="SimHei" panose="02010609060101010101" pitchFamily="49" charset="-122"/>
              </a:rPr>
              <a:t>传福音</a:t>
            </a:r>
            <a:r>
              <a:rPr lang="zh-CN" altLang="en-US" sz="2400" dirty="0">
                <a:latin typeface="SimHei" panose="02010609060101010101" pitchFamily="49" charset="-122"/>
                <a:ea typeface="SimHei" panose="02010609060101010101" pitchFamily="49" charset="-122"/>
              </a:rPr>
              <a:t>给万民听。</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BE9EC6B-D19A-42AF-A40F-D9F606BD1916}"/>
              </a:ext>
            </a:extLst>
          </p:cNvPr>
          <p:cNvSpPr>
            <a:spLocks noGrp="1"/>
          </p:cNvSpPr>
          <p:nvPr>
            <p:ph type="title"/>
          </p:nvPr>
        </p:nvSpPr>
        <p:spPr>
          <a:xfrm>
            <a:off x="457200" y="118246"/>
            <a:ext cx="8229600" cy="1143000"/>
          </a:xfrm>
          <a:noFill/>
        </p:spPr>
        <p:style>
          <a:lnRef idx="2">
            <a:schemeClr val="accent1"/>
          </a:lnRef>
          <a:fillRef idx="1">
            <a:schemeClr val="lt1"/>
          </a:fillRef>
          <a:effectRef idx="0">
            <a:schemeClr val="accent1"/>
          </a:effectRef>
          <a:fontRef idx="minor">
            <a:schemeClr val="dk1"/>
          </a:fontRef>
        </p:style>
        <p:txBody>
          <a:bodyPr/>
          <a:lstStyle/>
          <a:p>
            <a:r>
              <a:rPr lang="zh-CN" altLang="en-US">
                <a:latin typeface="黑体" panose="02010609060101010101" pitchFamily="49" charset="-122"/>
                <a:ea typeface="黑体" panose="02010609060101010101" pitchFamily="49" charset="-122"/>
              </a:rPr>
              <a:t>耶稣基督的天国使命</a:t>
            </a:r>
            <a:endParaRPr lang="zh-SG" altLang="en-US" dirty="0">
              <a:latin typeface="黑体" panose="02010609060101010101" pitchFamily="49" charset="-122"/>
              <a:ea typeface="黑体" panose="02010609060101010101" pitchFamily="49" charset="-122"/>
            </a:endParaRPr>
          </a:p>
        </p:txBody>
      </p:sp>
      <p:sp>
        <p:nvSpPr>
          <p:cNvPr id="3" name="内容占位符 2">
            <a:extLst>
              <a:ext uri="{FF2B5EF4-FFF2-40B4-BE49-F238E27FC236}">
                <a16:creationId xmlns:a16="http://schemas.microsoft.com/office/drawing/2014/main" id="{DD16487B-809E-4C47-B282-697E0C41FF1C}"/>
              </a:ext>
            </a:extLst>
          </p:cNvPr>
          <p:cNvSpPr>
            <a:spLocks noGrp="1"/>
          </p:cNvSpPr>
          <p:nvPr>
            <p:ph idx="1"/>
          </p:nvPr>
        </p:nvSpPr>
        <p:spPr>
          <a:xfrm>
            <a:off x="457200" y="1410543"/>
            <a:ext cx="5554960" cy="5258817"/>
          </a:xfrm>
        </p:spPr>
        <p:txBody>
          <a:bodyPr/>
          <a:lstStyle/>
          <a:p>
            <a:pPr marL="806450" indent="-806450">
              <a:buFont typeface="+mj-ea"/>
              <a:buAutoNum type="ea1JpnChsDbPeriod"/>
            </a:pPr>
            <a:r>
              <a:rPr lang="zh-CN" altLang="en-US" sz="2800" dirty="0">
                <a:latin typeface="黑体" panose="02010609060101010101" pitchFamily="49" charset="-122"/>
                <a:ea typeface="黑体" panose="02010609060101010101" pitchFamily="49" charset="-122"/>
              </a:rPr>
              <a:t>靠着圣灵传扬天国的福音宣告天国降临</a:t>
            </a:r>
            <a:endParaRPr lang="en-US" altLang="zh-CN" sz="2800" dirty="0">
              <a:latin typeface="黑体" panose="02010609060101010101" pitchFamily="49" charset="-122"/>
              <a:ea typeface="黑体" panose="02010609060101010101" pitchFamily="49" charset="-122"/>
            </a:endParaRPr>
          </a:p>
          <a:p>
            <a:pPr marL="806450" indent="-806450">
              <a:buFont typeface="+mj-ea"/>
              <a:buAutoNum type="ea1JpnChsDbPeriod"/>
            </a:pPr>
            <a:r>
              <a:rPr lang="zh-CN" altLang="en-US" sz="2800" dirty="0">
                <a:latin typeface="黑体" panose="02010609060101010101" pitchFamily="49" charset="-122"/>
                <a:ea typeface="黑体" panose="02010609060101010101" pitchFamily="49" charset="-122"/>
              </a:rPr>
              <a:t>藉着圣灵的权柄开展天国在地上的事业</a:t>
            </a:r>
            <a:endParaRPr lang="en-US" altLang="zh-CN" sz="2800" dirty="0">
              <a:latin typeface="黑体" panose="02010609060101010101" pitchFamily="49" charset="-122"/>
              <a:ea typeface="黑体" panose="02010609060101010101" pitchFamily="49" charset="-122"/>
            </a:endParaRPr>
          </a:p>
          <a:p>
            <a:pPr marL="1206500" lvl="1" indent="-400050">
              <a:buFont typeface="+mj-lt"/>
              <a:buAutoNum type="arabicPeriod"/>
            </a:pPr>
            <a:r>
              <a:rPr lang="zh-CN" altLang="en-US" sz="2400" dirty="0">
                <a:latin typeface="黑体" panose="02010609060101010101" pitchFamily="49" charset="-122"/>
                <a:ea typeface="黑体" panose="02010609060101010101" pitchFamily="49" charset="-122"/>
              </a:rPr>
              <a:t>驱逐邪灵的势力</a:t>
            </a:r>
            <a:endParaRPr lang="en-US" altLang="zh-CN" sz="2400" dirty="0">
              <a:latin typeface="黑体" panose="02010609060101010101" pitchFamily="49" charset="-122"/>
              <a:ea typeface="黑体" panose="02010609060101010101" pitchFamily="49" charset="-122"/>
            </a:endParaRPr>
          </a:p>
          <a:p>
            <a:pPr marL="1206500" lvl="1" indent="-400050">
              <a:buFont typeface="+mj-lt"/>
              <a:buAutoNum type="arabicPeriod"/>
            </a:pPr>
            <a:r>
              <a:rPr lang="zh-CN" altLang="en-US" sz="2400" dirty="0">
                <a:latin typeface="黑体" panose="02010609060101010101" pitchFamily="49" charset="-122"/>
                <a:ea typeface="黑体" panose="02010609060101010101" pitchFamily="49" charset="-122"/>
              </a:rPr>
              <a:t>释放被掳的自由</a:t>
            </a:r>
            <a:endParaRPr lang="en-US" altLang="zh-CN" sz="2400" dirty="0">
              <a:latin typeface="黑体" panose="02010609060101010101" pitchFamily="49" charset="-122"/>
              <a:ea typeface="黑体" panose="02010609060101010101" pitchFamily="49" charset="-122"/>
            </a:endParaRPr>
          </a:p>
          <a:p>
            <a:pPr marL="1206500" lvl="1" indent="-400050">
              <a:buFont typeface="+mj-lt"/>
              <a:buAutoNum type="arabicPeriod"/>
            </a:pPr>
            <a:r>
              <a:rPr lang="zh-CN" altLang="en-US" sz="2400" dirty="0">
                <a:latin typeface="黑体" panose="02010609060101010101" pitchFamily="49" charset="-122"/>
                <a:ea typeface="黑体" panose="02010609060101010101" pitchFamily="49" charset="-122"/>
              </a:rPr>
              <a:t>医治疾病的捆绑</a:t>
            </a:r>
            <a:endParaRPr lang="en-US" altLang="zh-CN" sz="2400" dirty="0">
              <a:latin typeface="黑体" panose="02010609060101010101" pitchFamily="49" charset="-122"/>
              <a:ea typeface="黑体" panose="02010609060101010101" pitchFamily="49" charset="-122"/>
            </a:endParaRPr>
          </a:p>
          <a:p>
            <a:pPr marL="1206500" lvl="1" indent="-400050">
              <a:buFont typeface="+mj-lt"/>
              <a:buAutoNum type="arabicPeriod"/>
            </a:pPr>
            <a:r>
              <a:rPr lang="zh-CN" altLang="en-US" sz="2400" dirty="0">
                <a:latin typeface="黑体" panose="02010609060101010101" pitchFamily="49" charset="-122"/>
                <a:ea typeface="黑体" panose="02010609060101010101" pitchFamily="49" charset="-122"/>
              </a:rPr>
              <a:t>施行神迹与奇事</a:t>
            </a:r>
            <a:endParaRPr lang="en-US" altLang="zh-CN" sz="2400" dirty="0">
              <a:latin typeface="黑体" panose="02010609060101010101" pitchFamily="49" charset="-122"/>
              <a:ea typeface="黑体" panose="02010609060101010101" pitchFamily="49" charset="-122"/>
            </a:endParaRPr>
          </a:p>
          <a:p>
            <a:pPr marL="806450" indent="-806450">
              <a:buFont typeface="+mj-ea"/>
              <a:buAutoNum type="ea1JpnChsDbPeriod"/>
            </a:pPr>
            <a:r>
              <a:rPr lang="zh-CN" altLang="en-US" sz="2800" dirty="0">
                <a:latin typeface="黑体" panose="02010609060101010101" pitchFamily="49" charset="-122"/>
                <a:ea typeface="黑体" panose="02010609060101010101" pitchFamily="49" charset="-122"/>
              </a:rPr>
              <a:t>栽培门徒继承天国在地上的收复与发展</a:t>
            </a:r>
            <a:endParaRPr lang="en-US" altLang="zh-CN" sz="2800" dirty="0">
              <a:latin typeface="黑体" panose="02010609060101010101" pitchFamily="49" charset="-122"/>
              <a:ea typeface="黑体" panose="02010609060101010101" pitchFamily="49" charset="-122"/>
            </a:endParaRPr>
          </a:p>
          <a:p>
            <a:pPr marL="806450" indent="-806450">
              <a:buFont typeface="+mj-ea"/>
              <a:buAutoNum type="ea1JpnChsDbPeriod"/>
            </a:pPr>
            <a:r>
              <a:rPr lang="zh-CN" altLang="en-US" sz="2800" dirty="0">
                <a:solidFill>
                  <a:srgbClr val="0070C0"/>
                </a:solidFill>
                <a:latin typeface="黑体" panose="02010609060101010101" pitchFamily="49" charset="-122"/>
                <a:ea typeface="黑体" panose="02010609060101010101" pitchFamily="49" charset="-122"/>
              </a:rPr>
              <a:t>藉着十字架成就救赎的工作</a:t>
            </a:r>
            <a:endParaRPr lang="zh-SG" altLang="en-US" sz="2800" dirty="0">
              <a:solidFill>
                <a:srgbClr val="0070C0"/>
              </a:solidFill>
              <a:latin typeface="黑体" panose="02010609060101010101" pitchFamily="49" charset="-122"/>
              <a:ea typeface="黑体" panose="02010609060101010101" pitchFamily="49" charset="-122"/>
            </a:endParaRPr>
          </a:p>
        </p:txBody>
      </p:sp>
      <p:sp>
        <p:nvSpPr>
          <p:cNvPr id="4" name="矩形 3">
            <a:extLst>
              <a:ext uri="{FF2B5EF4-FFF2-40B4-BE49-F238E27FC236}">
                <a16:creationId xmlns:a16="http://schemas.microsoft.com/office/drawing/2014/main" id="{9EF76301-881D-4F41-88DE-A9139ACF1F45}"/>
              </a:ext>
            </a:extLst>
          </p:cNvPr>
          <p:cNvSpPr/>
          <p:nvPr/>
        </p:nvSpPr>
        <p:spPr>
          <a:xfrm>
            <a:off x="6333887" y="1460610"/>
            <a:ext cx="2017348" cy="923330"/>
          </a:xfrm>
          <a:prstGeom prst="rect">
            <a:avLst/>
          </a:prstGeom>
          <a:solidFill>
            <a:srgbClr val="FFFF00"/>
          </a:solidFill>
          <a:ln>
            <a:solidFill>
              <a:srgbClr val="FF0000"/>
            </a:solidFill>
          </a:ln>
        </p:spPr>
        <p:txBody>
          <a:bodyPr wrap="square">
            <a:spAutoFit/>
          </a:bodyPr>
          <a:lstStyle/>
          <a:p>
            <a:pPr marR="450" rtl="0"/>
            <a:r>
              <a:rPr lang="zh-CN" altLang="en-US" dirty="0">
                <a:solidFill>
                  <a:srgbClr val="FF0000"/>
                </a:solidFill>
                <a:latin typeface="黑体" panose="02010609060101010101" pitchFamily="49" charset="-122"/>
                <a:ea typeface="黑体" panose="02010609060101010101" pitchFamily="49" charset="-122"/>
              </a:rPr>
              <a:t>天国福音的信息</a:t>
            </a:r>
            <a:r>
              <a:rPr lang="en-US" altLang="zh-CN" dirty="0">
                <a:solidFill>
                  <a:srgbClr val="FF0000"/>
                </a:solidFill>
                <a:latin typeface="黑体" panose="02010609060101010101" pitchFamily="49" charset="-122"/>
                <a:ea typeface="黑体" panose="02010609060101010101" pitchFamily="49" charset="-122"/>
              </a:rPr>
              <a:t> </a:t>
            </a:r>
            <a:r>
              <a:rPr lang="zh-CN" altLang="en-US" dirty="0">
                <a:latin typeface="黑体" panose="02010609060101010101" pitchFamily="49" charset="-122"/>
                <a:ea typeface="黑体" panose="02010609060101010101" pitchFamily="49" charset="-122"/>
              </a:rPr>
              <a:t>这天国的福音要传遍天下</a:t>
            </a:r>
            <a:endParaRPr lang="zh-SG" altLang="en-US" dirty="0">
              <a:latin typeface="黑体" panose="02010609060101010101" pitchFamily="49" charset="-122"/>
              <a:ea typeface="黑体" panose="02010609060101010101" pitchFamily="49" charset="-122"/>
            </a:endParaRPr>
          </a:p>
        </p:txBody>
      </p:sp>
      <p:sp>
        <p:nvSpPr>
          <p:cNvPr id="5" name="矩形 4">
            <a:extLst>
              <a:ext uri="{FF2B5EF4-FFF2-40B4-BE49-F238E27FC236}">
                <a16:creationId xmlns:a16="http://schemas.microsoft.com/office/drawing/2014/main" id="{38301F05-6390-4BD7-9AF0-1C3929945247}"/>
              </a:ext>
            </a:extLst>
          </p:cNvPr>
          <p:cNvSpPr/>
          <p:nvPr/>
        </p:nvSpPr>
        <p:spPr>
          <a:xfrm>
            <a:off x="6300192" y="2782669"/>
            <a:ext cx="2017348" cy="1200329"/>
          </a:xfrm>
          <a:prstGeom prst="rect">
            <a:avLst/>
          </a:prstGeom>
          <a:solidFill>
            <a:srgbClr val="FFFF00"/>
          </a:solidFill>
          <a:ln>
            <a:solidFill>
              <a:srgbClr val="FF0000"/>
            </a:solidFill>
          </a:ln>
        </p:spPr>
        <p:txBody>
          <a:bodyPr wrap="square">
            <a:spAutoFit/>
          </a:bodyPr>
          <a:lstStyle/>
          <a:p>
            <a:pPr marR="450" rtl="0"/>
            <a:r>
              <a:rPr lang="zh-CN" altLang="en-US" dirty="0">
                <a:solidFill>
                  <a:srgbClr val="FF0000"/>
                </a:solidFill>
                <a:latin typeface="黑体" panose="02010609060101010101" pitchFamily="49" charset="-122"/>
                <a:ea typeface="黑体" panose="02010609060101010101" pitchFamily="49" charset="-122"/>
              </a:rPr>
              <a:t>医治释放的事奉</a:t>
            </a:r>
            <a:endParaRPr lang="en-US" altLang="zh-CN" dirty="0">
              <a:solidFill>
                <a:srgbClr val="FF0000"/>
              </a:solidFill>
              <a:latin typeface="黑体" panose="02010609060101010101" pitchFamily="49" charset="-122"/>
              <a:ea typeface="黑体" panose="02010609060101010101" pitchFamily="49" charset="-122"/>
            </a:endParaRPr>
          </a:p>
          <a:p>
            <a:pPr marR="450" rtl="0"/>
            <a:r>
              <a:rPr lang="zh-CN" altLang="en-US" dirty="0">
                <a:latin typeface="黑体" panose="02010609060101010101" pitchFamily="49" charset="-122"/>
                <a:ea typeface="黑体" panose="02010609060101010101" pitchFamily="49" charset="-122"/>
              </a:rPr>
              <a:t>叫被掳的得释放，瞎眼的得看见，叫那受压制的得自由</a:t>
            </a:r>
            <a:endParaRPr lang="zh-SG" altLang="en-US" dirty="0">
              <a:latin typeface="黑体" panose="02010609060101010101" pitchFamily="49" charset="-122"/>
              <a:ea typeface="黑体" panose="02010609060101010101" pitchFamily="49" charset="-122"/>
            </a:endParaRPr>
          </a:p>
        </p:txBody>
      </p:sp>
      <p:sp>
        <p:nvSpPr>
          <p:cNvPr id="6" name="矩形 5">
            <a:extLst>
              <a:ext uri="{FF2B5EF4-FFF2-40B4-BE49-F238E27FC236}">
                <a16:creationId xmlns:a16="http://schemas.microsoft.com/office/drawing/2014/main" id="{77C63265-780A-43A2-9D58-6C440185460C}"/>
              </a:ext>
            </a:extLst>
          </p:cNvPr>
          <p:cNvSpPr/>
          <p:nvPr/>
        </p:nvSpPr>
        <p:spPr>
          <a:xfrm>
            <a:off x="6317792" y="4427593"/>
            <a:ext cx="2017348" cy="923330"/>
          </a:xfrm>
          <a:prstGeom prst="rect">
            <a:avLst/>
          </a:prstGeom>
          <a:solidFill>
            <a:srgbClr val="FFFF00"/>
          </a:solidFill>
          <a:ln>
            <a:solidFill>
              <a:srgbClr val="FF0000"/>
            </a:solidFill>
          </a:ln>
        </p:spPr>
        <p:txBody>
          <a:bodyPr wrap="square">
            <a:spAutoFit/>
          </a:bodyPr>
          <a:lstStyle/>
          <a:p>
            <a:pPr marR="450" rtl="0"/>
            <a:r>
              <a:rPr lang="zh-CN" altLang="en-US" dirty="0">
                <a:solidFill>
                  <a:srgbClr val="FF0000"/>
                </a:solidFill>
                <a:latin typeface="黑体" panose="02010609060101010101" pitchFamily="49" charset="-122"/>
                <a:ea typeface="黑体" panose="02010609060101010101" pitchFamily="49" charset="-122"/>
              </a:rPr>
              <a:t>门徒小组的策略</a:t>
            </a:r>
            <a:r>
              <a:rPr lang="en-US" altLang="zh-CN" dirty="0">
                <a:solidFill>
                  <a:srgbClr val="FF0000"/>
                </a:solidFill>
                <a:latin typeface="黑体" panose="02010609060101010101" pitchFamily="49" charset="-122"/>
                <a:ea typeface="黑体" panose="02010609060101010101" pitchFamily="49" charset="-122"/>
              </a:rPr>
              <a:t> </a:t>
            </a:r>
            <a:r>
              <a:rPr lang="zh-CN" altLang="en-US" dirty="0">
                <a:latin typeface="黑体" panose="02010609060101010101" pitchFamily="49" charset="-122"/>
                <a:ea typeface="黑体" panose="02010609060101010101" pitchFamily="49" charset="-122"/>
              </a:rPr>
              <a:t>你们要去使万民作我的门徒</a:t>
            </a:r>
            <a:endParaRPr lang="zh-SG" altLang="en-US" dirty="0">
              <a:latin typeface="黑体" panose="02010609060101010101" pitchFamily="49" charset="-122"/>
              <a:ea typeface="黑体" panose="02010609060101010101" pitchFamily="49" charset="-122"/>
            </a:endParaRPr>
          </a:p>
        </p:txBody>
      </p:sp>
      <p:sp>
        <p:nvSpPr>
          <p:cNvPr id="7" name="文本框 6">
            <a:extLst>
              <a:ext uri="{FF2B5EF4-FFF2-40B4-BE49-F238E27FC236}">
                <a16:creationId xmlns:a16="http://schemas.microsoft.com/office/drawing/2014/main" id="{F9D22A81-438F-425E-AC52-ADEFD93A166E}"/>
              </a:ext>
            </a:extLst>
          </p:cNvPr>
          <p:cNvSpPr txBox="1"/>
          <p:nvPr/>
        </p:nvSpPr>
        <p:spPr>
          <a:xfrm>
            <a:off x="7342561" y="2378503"/>
            <a:ext cx="992579" cy="369332"/>
          </a:xfrm>
          <a:prstGeom prst="rect">
            <a:avLst/>
          </a:prstGeom>
          <a:noFill/>
        </p:spPr>
        <p:txBody>
          <a:bodyPr wrap="none" rtlCol="0">
            <a:spAutoFit/>
          </a:bodyPr>
          <a:lstStyle/>
          <a:p>
            <a:r>
              <a:rPr lang="zh-CN" altLang="en-US" dirty="0">
                <a:latin typeface="黑体" panose="02010609060101010101" pitchFamily="49" charset="-122"/>
                <a:ea typeface="黑体" panose="02010609060101010101" pitchFamily="49" charset="-122"/>
              </a:rPr>
              <a:t>太</a:t>
            </a:r>
            <a:r>
              <a:rPr lang="en-US" altLang="zh-CN" dirty="0"/>
              <a:t>24:14</a:t>
            </a:r>
            <a:endParaRPr lang="zh-SG" altLang="en-US" dirty="0"/>
          </a:p>
        </p:txBody>
      </p:sp>
      <p:sp>
        <p:nvSpPr>
          <p:cNvPr id="8" name="文本框 7">
            <a:extLst>
              <a:ext uri="{FF2B5EF4-FFF2-40B4-BE49-F238E27FC236}">
                <a16:creationId xmlns:a16="http://schemas.microsoft.com/office/drawing/2014/main" id="{006B22C5-92C2-4AB6-B32A-E5BFA11D7DF6}"/>
              </a:ext>
            </a:extLst>
          </p:cNvPr>
          <p:cNvSpPr txBox="1"/>
          <p:nvPr/>
        </p:nvSpPr>
        <p:spPr>
          <a:xfrm>
            <a:off x="7433654" y="4023656"/>
            <a:ext cx="864339" cy="369332"/>
          </a:xfrm>
          <a:prstGeom prst="rect">
            <a:avLst/>
          </a:prstGeom>
          <a:noFill/>
        </p:spPr>
        <p:txBody>
          <a:bodyPr wrap="none" rtlCol="0">
            <a:spAutoFit/>
          </a:bodyPr>
          <a:lstStyle/>
          <a:p>
            <a:r>
              <a:rPr lang="zh-CN" altLang="en-US" dirty="0">
                <a:latin typeface="黑体" panose="02010609060101010101" pitchFamily="49" charset="-122"/>
                <a:ea typeface="黑体" panose="02010609060101010101" pitchFamily="49" charset="-122"/>
              </a:rPr>
              <a:t>路</a:t>
            </a:r>
            <a:r>
              <a:rPr lang="en-US" altLang="zh-CN" dirty="0"/>
              <a:t>4:18</a:t>
            </a:r>
            <a:endParaRPr lang="zh-SG" altLang="en-US" dirty="0"/>
          </a:p>
        </p:txBody>
      </p:sp>
      <p:sp>
        <p:nvSpPr>
          <p:cNvPr id="9" name="文本框 8">
            <a:extLst>
              <a:ext uri="{FF2B5EF4-FFF2-40B4-BE49-F238E27FC236}">
                <a16:creationId xmlns:a16="http://schemas.microsoft.com/office/drawing/2014/main" id="{CFD69DE8-8453-41A9-ABDC-1AA51FA294B4}"/>
              </a:ext>
            </a:extLst>
          </p:cNvPr>
          <p:cNvSpPr txBox="1"/>
          <p:nvPr/>
        </p:nvSpPr>
        <p:spPr>
          <a:xfrm>
            <a:off x="7331062" y="5397390"/>
            <a:ext cx="966931" cy="369332"/>
          </a:xfrm>
          <a:prstGeom prst="rect">
            <a:avLst/>
          </a:prstGeom>
          <a:noFill/>
        </p:spPr>
        <p:txBody>
          <a:bodyPr wrap="none" rtlCol="0">
            <a:spAutoFit/>
          </a:bodyPr>
          <a:lstStyle/>
          <a:p>
            <a:r>
              <a:rPr lang="zh-CN" altLang="en-US" dirty="0">
                <a:latin typeface="黑体" panose="02010609060101010101" pitchFamily="49" charset="-122"/>
                <a:ea typeface="黑体" panose="02010609060101010101" pitchFamily="49" charset="-122"/>
              </a:rPr>
              <a:t>太</a:t>
            </a:r>
            <a:r>
              <a:rPr lang="en-US" altLang="zh-CN" dirty="0">
                <a:latin typeface="黑体" panose="02010609060101010101" pitchFamily="49" charset="-122"/>
                <a:ea typeface="黑体" panose="02010609060101010101" pitchFamily="49" charset="-122"/>
              </a:rPr>
              <a:t>28</a:t>
            </a:r>
            <a:r>
              <a:rPr lang="en-US" altLang="zh-CN" dirty="0"/>
              <a:t>:19</a:t>
            </a:r>
            <a:endParaRPr lang="zh-SG" altLang="en-US" dirty="0"/>
          </a:p>
        </p:txBody>
      </p:sp>
      <p:sp>
        <p:nvSpPr>
          <p:cNvPr id="14" name="矩形 13">
            <a:extLst>
              <a:ext uri="{FF2B5EF4-FFF2-40B4-BE49-F238E27FC236}">
                <a16:creationId xmlns:a16="http://schemas.microsoft.com/office/drawing/2014/main" id="{30FF4728-C080-4BE8-A207-A593871EB12C}"/>
              </a:ext>
            </a:extLst>
          </p:cNvPr>
          <p:cNvSpPr/>
          <p:nvPr/>
        </p:nvSpPr>
        <p:spPr>
          <a:xfrm>
            <a:off x="251520" y="1460610"/>
            <a:ext cx="5832648" cy="456067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a:extLst>
              <a:ext uri="{FF2B5EF4-FFF2-40B4-BE49-F238E27FC236}">
                <a16:creationId xmlns:a16="http://schemas.microsoft.com/office/drawing/2014/main" id="{ADFE0A13-38D2-4DC1-A580-B17FD4E2A2A5}"/>
              </a:ext>
            </a:extLst>
          </p:cNvPr>
          <p:cNvSpPr txBox="1"/>
          <p:nvPr/>
        </p:nvSpPr>
        <p:spPr>
          <a:xfrm>
            <a:off x="8525168" y="1439784"/>
            <a:ext cx="430924" cy="2246769"/>
          </a:xfrm>
          <a:prstGeom prst="rect">
            <a:avLst/>
          </a:prstGeom>
          <a:noFill/>
        </p:spPr>
        <p:txBody>
          <a:bodyPr wrap="square" rtlCol="0">
            <a:spAutoFit/>
          </a:bodyPr>
          <a:lstStyle/>
          <a:p>
            <a:pPr algn="ctr"/>
            <a:r>
              <a:rPr lang="zh-CN" altLang="en-US" sz="2800" dirty="0">
                <a:solidFill>
                  <a:srgbClr val="FF0000"/>
                </a:solidFill>
                <a:latin typeface="黑体" panose="02010609060101010101" pitchFamily="49" charset="-122"/>
                <a:ea typeface="黑体" panose="02010609060101010101" pitchFamily="49" charset="-122"/>
              </a:rPr>
              <a:t>天国的策略</a:t>
            </a:r>
          </a:p>
        </p:txBody>
      </p:sp>
      <p:sp>
        <p:nvSpPr>
          <p:cNvPr id="17" name="文本框 16">
            <a:extLst>
              <a:ext uri="{FF2B5EF4-FFF2-40B4-BE49-F238E27FC236}">
                <a16:creationId xmlns:a16="http://schemas.microsoft.com/office/drawing/2014/main" id="{1111E687-2FAE-46E0-A671-C7688CB5A8B5}"/>
              </a:ext>
            </a:extLst>
          </p:cNvPr>
          <p:cNvSpPr txBox="1"/>
          <p:nvPr/>
        </p:nvSpPr>
        <p:spPr>
          <a:xfrm>
            <a:off x="7545228" y="5765913"/>
            <a:ext cx="1505530" cy="400110"/>
          </a:xfrm>
          <a:prstGeom prst="rect">
            <a:avLst/>
          </a:prstGeom>
          <a:noFill/>
          <a:ln>
            <a:solidFill>
              <a:srgbClr val="FF0000"/>
            </a:solidFill>
          </a:ln>
        </p:spPr>
        <p:txBody>
          <a:bodyPr wrap="square" rtlCol="0">
            <a:spAutoFit/>
          </a:bodyPr>
          <a:lstStyle/>
          <a:p>
            <a:pPr algn="ctr"/>
            <a:r>
              <a:rPr lang="zh-CN" altLang="en-US" sz="2000" dirty="0">
                <a:solidFill>
                  <a:srgbClr val="0070C0"/>
                </a:solidFill>
                <a:latin typeface="黑体" panose="02010609060101010101" pitchFamily="49" charset="-122"/>
                <a:ea typeface="黑体" panose="02010609060101010101" pitchFamily="49" charset="-122"/>
              </a:rPr>
              <a:t>门徒的任务</a:t>
            </a:r>
          </a:p>
        </p:txBody>
      </p:sp>
      <p:sp>
        <p:nvSpPr>
          <p:cNvPr id="18" name="文本框 17">
            <a:extLst>
              <a:ext uri="{FF2B5EF4-FFF2-40B4-BE49-F238E27FC236}">
                <a16:creationId xmlns:a16="http://schemas.microsoft.com/office/drawing/2014/main" id="{BF92036D-5D9A-4AD7-9251-C84B77209AE4}"/>
              </a:ext>
            </a:extLst>
          </p:cNvPr>
          <p:cNvSpPr txBox="1"/>
          <p:nvPr/>
        </p:nvSpPr>
        <p:spPr>
          <a:xfrm>
            <a:off x="6387008" y="6235272"/>
            <a:ext cx="1505530" cy="400110"/>
          </a:xfrm>
          <a:prstGeom prst="rect">
            <a:avLst/>
          </a:prstGeom>
          <a:noFill/>
          <a:ln>
            <a:solidFill>
              <a:srgbClr val="FF0000"/>
            </a:solidFill>
          </a:ln>
        </p:spPr>
        <p:txBody>
          <a:bodyPr wrap="square" rtlCol="0">
            <a:spAutoFit/>
          </a:bodyPr>
          <a:lstStyle/>
          <a:p>
            <a:pPr algn="ctr"/>
            <a:r>
              <a:rPr lang="zh-CN" altLang="en-US" sz="2000" dirty="0">
                <a:solidFill>
                  <a:srgbClr val="0070C0"/>
                </a:solidFill>
                <a:latin typeface="黑体" panose="02010609060101010101" pitchFamily="49" charset="-122"/>
                <a:ea typeface="黑体" panose="02010609060101010101" pitchFamily="49" charset="-122"/>
              </a:rPr>
              <a:t>基督的任务</a:t>
            </a:r>
          </a:p>
        </p:txBody>
      </p:sp>
      <p:cxnSp>
        <p:nvCxnSpPr>
          <p:cNvPr id="23" name="直接箭头连接符 22">
            <a:extLst>
              <a:ext uri="{FF2B5EF4-FFF2-40B4-BE49-F238E27FC236}">
                <a16:creationId xmlns:a16="http://schemas.microsoft.com/office/drawing/2014/main" id="{09A6B1E1-74B8-4F10-84C7-FD9279D530F1}"/>
              </a:ext>
            </a:extLst>
          </p:cNvPr>
          <p:cNvCxnSpPr>
            <a:cxnSpLocks/>
          </p:cNvCxnSpPr>
          <p:nvPr/>
        </p:nvCxnSpPr>
        <p:spPr>
          <a:xfrm flipV="1">
            <a:off x="8748464" y="4142973"/>
            <a:ext cx="0" cy="162294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接箭头连接符 25">
            <a:extLst>
              <a:ext uri="{FF2B5EF4-FFF2-40B4-BE49-F238E27FC236}">
                <a16:creationId xmlns:a16="http://schemas.microsoft.com/office/drawing/2014/main" id="{FCC23D57-33D7-4376-B485-CFB9472C0455}"/>
              </a:ext>
            </a:extLst>
          </p:cNvPr>
          <p:cNvCxnSpPr>
            <a:cxnSpLocks/>
          </p:cNvCxnSpPr>
          <p:nvPr/>
        </p:nvCxnSpPr>
        <p:spPr>
          <a:xfrm flipH="1">
            <a:off x="5652120" y="6435327"/>
            <a:ext cx="720080"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7748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barn(inVertical)">
                                      <p:cBhvr>
                                        <p:cTn id="35" dur="500"/>
                                        <p:tgtEl>
                                          <p:spTgt spid="14"/>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4"/>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7"/>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5"/>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8"/>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6"/>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9"/>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wipe(up)">
                                      <p:cBhvr>
                                        <p:cTn id="62" dur="500"/>
                                        <p:tgtEl>
                                          <p:spTgt spid="16"/>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nodeType="click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wipe(down)">
                                      <p:cBhvr>
                                        <p:cTn id="67" dur="500"/>
                                        <p:tgtEl>
                                          <p:spTgt spid="23"/>
                                        </p:tgtEl>
                                      </p:cBhvr>
                                    </p:animEffect>
                                  </p:childTnLst>
                                </p:cTn>
                              </p:par>
                              <p:par>
                                <p:cTn id="68" presetID="22" presetClass="entr" presetSubtype="4" fill="hold" grpId="0" nodeType="withEffect">
                                  <p:stCondLst>
                                    <p:cond delay="0"/>
                                  </p:stCondLst>
                                  <p:childTnLst>
                                    <p:set>
                                      <p:cBhvr>
                                        <p:cTn id="69" dur="1" fill="hold">
                                          <p:stCondLst>
                                            <p:cond delay="0"/>
                                          </p:stCondLst>
                                        </p:cTn>
                                        <p:tgtEl>
                                          <p:spTgt spid="17"/>
                                        </p:tgtEl>
                                        <p:attrNameLst>
                                          <p:attrName>style.visibility</p:attrName>
                                        </p:attrNameLst>
                                      </p:cBhvr>
                                      <p:to>
                                        <p:strVal val="visible"/>
                                      </p:to>
                                    </p:set>
                                    <p:animEffect transition="in" filter="wipe(down)">
                                      <p:cBhvr>
                                        <p:cTn id="70" dur="500"/>
                                        <p:tgtEl>
                                          <p:spTgt spid="17"/>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2" fill="hold" nodeType="clickEffect">
                                  <p:stCondLst>
                                    <p:cond delay="0"/>
                                  </p:stCondLst>
                                  <p:childTnLst>
                                    <p:set>
                                      <p:cBhvr>
                                        <p:cTn id="74" dur="1" fill="hold">
                                          <p:stCondLst>
                                            <p:cond delay="0"/>
                                          </p:stCondLst>
                                        </p:cTn>
                                        <p:tgtEl>
                                          <p:spTgt spid="26"/>
                                        </p:tgtEl>
                                        <p:attrNameLst>
                                          <p:attrName>style.visibility</p:attrName>
                                        </p:attrNameLst>
                                      </p:cBhvr>
                                      <p:to>
                                        <p:strVal val="visible"/>
                                      </p:to>
                                    </p:set>
                                    <p:animEffect transition="in" filter="wipe(right)">
                                      <p:cBhvr>
                                        <p:cTn id="75" dur="500"/>
                                        <p:tgtEl>
                                          <p:spTgt spid="26"/>
                                        </p:tgtEl>
                                      </p:cBhvr>
                                    </p:animEffect>
                                  </p:childTnLst>
                                </p:cTn>
                              </p:par>
                              <p:par>
                                <p:cTn id="76" presetID="22" presetClass="entr" presetSubtype="2" fill="hold" grpId="0" nodeType="withEffect">
                                  <p:stCondLst>
                                    <p:cond delay="0"/>
                                  </p:stCondLst>
                                  <p:childTnLst>
                                    <p:set>
                                      <p:cBhvr>
                                        <p:cTn id="77" dur="1" fill="hold">
                                          <p:stCondLst>
                                            <p:cond delay="0"/>
                                          </p:stCondLst>
                                        </p:cTn>
                                        <p:tgtEl>
                                          <p:spTgt spid="18"/>
                                        </p:tgtEl>
                                        <p:attrNameLst>
                                          <p:attrName>style.visibility</p:attrName>
                                        </p:attrNameLst>
                                      </p:cBhvr>
                                      <p:to>
                                        <p:strVal val="visible"/>
                                      </p:to>
                                    </p:set>
                                    <p:animEffect transition="in" filter="wipe(right)">
                                      <p:cBhvr>
                                        <p:cTn id="7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p:bldP spid="8" grpId="0"/>
      <p:bldP spid="9" grpId="0"/>
      <p:bldP spid="14" grpId="0" animBg="1"/>
      <p:bldP spid="16" grpId="0"/>
      <p:bldP spid="17" grpId="0" animBg="1"/>
      <p:bldP spid="1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矩形 19459"/>
          <p:cNvSpPr/>
          <p:nvPr/>
        </p:nvSpPr>
        <p:spPr>
          <a:xfrm>
            <a:off x="2167255" y="1406744"/>
            <a:ext cx="5357495" cy="2426032"/>
          </a:xfrm>
          <a:prstGeom prst="rect">
            <a:avLst/>
          </a:prstGeom>
        </p:spPr>
        <p:txBody>
          <a:bodyPr wrap="none" fromWordArt="1">
            <a:prstTxWarp prst="textCascadeUp">
              <a:avLst>
                <a:gd name="adj" fmla="val 44444"/>
              </a:avLst>
            </a:prstTxWarp>
            <a:normAutofit/>
            <a:scene3d>
              <a:camera prst="legacyPerspectiveFront">
                <a:rot lat="20520000" lon="1080000" rev="0"/>
              </a:camera>
              <a:lightRig rig="legacyHarsh2" dir="b"/>
            </a:scene3d>
            <a:sp3d extrusionH="430200" prstMaterial="legacyMatte">
              <a:extrusionClr>
                <a:srgbClr val="FF6600"/>
              </a:extrusionClr>
            </a:sp3d>
          </a:bodyPr>
          <a:lstStyle/>
          <a:p>
            <a:pPr algn="ctr"/>
            <a:r>
              <a:rPr lang="zh-CN" altLang="en-US" sz="4800" dirty="0">
                <a:gradFill rotWithShape="0">
                  <a:gsLst>
                    <a:gs pos="0">
                      <a:srgbClr val="FFE701"/>
                    </a:gs>
                    <a:gs pos="100000">
                      <a:srgbClr val="FE3E02"/>
                    </a:gs>
                  </a:gsLst>
                  <a:lin ang="5400000" scaled="1"/>
                  <a:tileRect/>
                </a:gradFill>
                <a:latin typeface="STHupo" panose="02010800040101010101" pitchFamily="2" charset="-122"/>
                <a:ea typeface="STHupo" panose="02010800040101010101" pitchFamily="2" charset="-122"/>
              </a:rPr>
              <a:t>战争状态！</a:t>
            </a:r>
          </a:p>
        </p:txBody>
      </p:sp>
      <p:sp>
        <p:nvSpPr>
          <p:cNvPr id="25602" name="文本框 19460"/>
          <p:cNvSpPr txBox="1"/>
          <p:nvPr/>
        </p:nvSpPr>
        <p:spPr>
          <a:xfrm>
            <a:off x="295593" y="1104940"/>
            <a:ext cx="4824412" cy="641350"/>
          </a:xfrm>
          <a:prstGeom prst="rect">
            <a:avLst/>
          </a:prstGeom>
          <a:noFill/>
          <a:ln w="9525">
            <a:noFill/>
          </a:ln>
        </p:spPr>
        <p:txBody>
          <a:bodyPr anchor="t">
            <a:spAutoFit/>
          </a:bodyPr>
          <a:lstStyle/>
          <a:p>
            <a:pPr>
              <a:spcBef>
                <a:spcPct val="50000"/>
              </a:spcBef>
            </a:pPr>
            <a:r>
              <a:rPr lang="zh-CN" altLang="en-US" sz="3600" dirty="0">
                <a:latin typeface="Arial" panose="020B0604020202020204" pitchFamily="34" charset="0"/>
                <a:ea typeface="SimHei" panose="02010609060101010101" pitchFamily="49" charset="-122"/>
              </a:rPr>
              <a:t>基督徒身处战争之中！</a:t>
            </a:r>
          </a:p>
        </p:txBody>
      </p:sp>
      <p:sp>
        <p:nvSpPr>
          <p:cNvPr id="25603" name="文本框 19461"/>
          <p:cNvSpPr txBox="1"/>
          <p:nvPr/>
        </p:nvSpPr>
        <p:spPr>
          <a:xfrm>
            <a:off x="464933" y="4071520"/>
            <a:ext cx="6769100" cy="639762"/>
          </a:xfrm>
          <a:prstGeom prst="rect">
            <a:avLst/>
          </a:prstGeom>
          <a:noFill/>
          <a:ln w="9525">
            <a:noFill/>
          </a:ln>
        </p:spPr>
        <p:txBody>
          <a:bodyPr anchor="t">
            <a:spAutoFit/>
          </a:bodyPr>
          <a:lstStyle/>
          <a:p>
            <a:pPr>
              <a:spcBef>
                <a:spcPct val="50000"/>
              </a:spcBef>
            </a:pPr>
            <a:r>
              <a:rPr lang="zh-CN" altLang="en-US" sz="3600" dirty="0">
                <a:latin typeface="Arial" panose="020B0604020202020204" pitchFamily="34" charset="0"/>
                <a:ea typeface="SimHei" panose="02010609060101010101" pitchFamily="49" charset="-122"/>
              </a:rPr>
              <a:t>这是一场已经决定得胜的争战！</a:t>
            </a:r>
          </a:p>
        </p:txBody>
      </p:sp>
      <p:sp>
        <p:nvSpPr>
          <p:cNvPr id="2" name="文本框 1"/>
          <p:cNvSpPr txBox="1"/>
          <p:nvPr/>
        </p:nvSpPr>
        <p:spPr>
          <a:xfrm>
            <a:off x="2484120" y="180697"/>
            <a:ext cx="5040630" cy="521970"/>
          </a:xfrm>
          <a:prstGeom prst="rect">
            <a:avLst/>
          </a:prstGeom>
          <a:noFill/>
        </p:spPr>
        <p:txBody>
          <a:bodyPr wrap="square" rtlCol="0">
            <a:spAutoFit/>
          </a:bodyPr>
          <a:lstStyle/>
          <a:p>
            <a:r>
              <a:rPr lang="zh-CN" altLang="en-US" sz="2800" dirty="0">
                <a:latin typeface="SimHei" panose="02010609060101010101" pitchFamily="49" charset="-122"/>
                <a:ea typeface="SimHei" panose="02010609060101010101" pitchFamily="49" charset="-122"/>
              </a:rPr>
              <a:t>为了得回神的国在这地上：</a:t>
            </a:r>
          </a:p>
        </p:txBody>
      </p:sp>
      <p:sp>
        <p:nvSpPr>
          <p:cNvPr id="3" name="文本框 2"/>
          <p:cNvSpPr txBox="1"/>
          <p:nvPr/>
        </p:nvSpPr>
        <p:spPr>
          <a:xfrm>
            <a:off x="491922" y="4797152"/>
            <a:ext cx="8369642" cy="430887"/>
          </a:xfrm>
          <a:prstGeom prst="rect">
            <a:avLst/>
          </a:prstGeom>
          <a:noFill/>
        </p:spPr>
        <p:txBody>
          <a:bodyPr wrap="square" rtlCol="0">
            <a:spAutoFit/>
          </a:bodyPr>
          <a:lstStyle/>
          <a:p>
            <a:r>
              <a:rPr lang="zh-CN" altLang="en-US" sz="2200" dirty="0">
                <a:latin typeface="SimHei" panose="02010609060101010101" pitchFamily="49" charset="-122"/>
                <a:ea typeface="SimHei" panose="02010609060101010101" pitchFamily="49" charset="-122"/>
              </a:rPr>
              <a:t>耶稣说：这世界的王将到，他在我里面是毫无所有。</a:t>
            </a:r>
            <a:r>
              <a:rPr lang="en-US" altLang="zh-CN" sz="2200" dirty="0">
                <a:latin typeface="SimHei" panose="02010609060101010101" pitchFamily="49" charset="-122"/>
                <a:ea typeface="SimHei" panose="02010609060101010101" pitchFamily="49" charset="-122"/>
              </a:rPr>
              <a:t>(</a:t>
            </a:r>
            <a:r>
              <a:rPr lang="zh-CN" altLang="en-US" sz="2200" dirty="0">
                <a:latin typeface="SimHei" panose="02010609060101010101" pitchFamily="49" charset="-122"/>
                <a:ea typeface="SimHei" panose="02010609060101010101" pitchFamily="49" charset="-122"/>
              </a:rPr>
              <a:t>约</a:t>
            </a:r>
            <a:r>
              <a:rPr lang="en-US" altLang="zh-CN" sz="2200" dirty="0">
                <a:latin typeface="SimHei" panose="02010609060101010101" pitchFamily="49" charset="-122"/>
                <a:ea typeface="SimHei" panose="02010609060101010101" pitchFamily="49" charset="-122"/>
              </a:rPr>
              <a:t>14:30</a:t>
            </a:r>
            <a:r>
              <a:rPr lang="zh-CN" altLang="en-US" sz="2200" dirty="0">
                <a:latin typeface="SimHei" panose="02010609060101010101" pitchFamily="49" charset="-122"/>
                <a:ea typeface="SimHei" panose="02010609060101010101" pitchFamily="49" charset="-122"/>
              </a:rPr>
              <a:t>）</a:t>
            </a:r>
            <a:endParaRPr lang="zh-SG" altLang="en-US" sz="2200" dirty="0">
              <a:latin typeface="SimHei" panose="02010609060101010101" pitchFamily="49" charset="-122"/>
              <a:ea typeface="SimHei" panose="02010609060101010101" pitchFamily="49" charset="-122"/>
            </a:endParaRPr>
          </a:p>
        </p:txBody>
      </p:sp>
      <p:sp>
        <p:nvSpPr>
          <p:cNvPr id="7" name="文本框 6"/>
          <p:cNvSpPr txBox="1"/>
          <p:nvPr/>
        </p:nvSpPr>
        <p:spPr>
          <a:xfrm>
            <a:off x="491922" y="5286777"/>
            <a:ext cx="8208912" cy="1107996"/>
          </a:xfrm>
          <a:prstGeom prst="rect">
            <a:avLst/>
          </a:prstGeom>
          <a:noFill/>
        </p:spPr>
        <p:txBody>
          <a:bodyPr wrap="square" rtlCol="0">
            <a:spAutoFit/>
          </a:bodyPr>
          <a:lstStyle/>
          <a:p>
            <a:r>
              <a:rPr lang="zh-CN" altLang="en-US" sz="2200" dirty="0">
                <a:latin typeface="SimHei" panose="02010609060101010101" pitchFamily="49" charset="-122"/>
                <a:ea typeface="SimHei" panose="02010609060101010101" pitchFamily="49" charset="-122"/>
              </a:rPr>
              <a:t>耶稣对他们说：我曾看见撒但从天上坠落，像闪电一样。</a:t>
            </a:r>
            <a:r>
              <a:rPr lang="zh-CN" altLang="en-US" sz="2200" b="1" baseline="30000" dirty="0">
                <a:latin typeface="SimHei" panose="02010609060101010101" pitchFamily="49" charset="-122"/>
                <a:ea typeface="SimHei" panose="02010609060101010101" pitchFamily="49" charset="-122"/>
              </a:rPr>
              <a:t> </a:t>
            </a:r>
            <a:r>
              <a:rPr lang="zh-CN" altLang="en-US" sz="2200" dirty="0">
                <a:solidFill>
                  <a:srgbClr val="FF0000"/>
                </a:solidFill>
                <a:latin typeface="SimHei" panose="02010609060101010101" pitchFamily="49" charset="-122"/>
                <a:ea typeface="SimHei" panose="02010609060101010101" pitchFamily="49" charset="-122"/>
              </a:rPr>
              <a:t>我已经给你们权柄</a:t>
            </a:r>
            <a:r>
              <a:rPr lang="zh-CN" altLang="en-US" sz="2200" dirty="0">
                <a:latin typeface="SimHei" panose="02010609060101010101" pitchFamily="49" charset="-122"/>
                <a:ea typeface="SimHei" panose="02010609060101010101" pitchFamily="49" charset="-122"/>
              </a:rPr>
              <a:t>可以践踏蛇和蝎子，又胜过仇敌一切的能力，断没有甚么能害你们。（路</a:t>
            </a:r>
            <a:r>
              <a:rPr lang="en-US" altLang="zh-CN" sz="2200" dirty="0">
                <a:latin typeface="SimHei" panose="02010609060101010101" pitchFamily="49" charset="-122"/>
                <a:ea typeface="SimHei" panose="02010609060101010101" pitchFamily="49" charset="-122"/>
              </a:rPr>
              <a:t>10:18-19</a:t>
            </a:r>
            <a:r>
              <a:rPr lang="zh-CN" altLang="en-US" sz="2200" dirty="0">
                <a:latin typeface="SimHei" panose="02010609060101010101" pitchFamily="49" charset="-122"/>
                <a:ea typeface="SimHei" panose="02010609060101010101" pitchFamily="49" charset="-122"/>
              </a:rPr>
              <a:t>）</a:t>
            </a:r>
            <a:endParaRPr lang="zh-SG" altLang="en-US" sz="2200" dirty="0">
              <a:latin typeface="SimHei" panose="02010609060101010101" pitchFamily="49" charset="-122"/>
              <a:ea typeface="SimHei"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椭圆 3075"/>
          <p:cNvSpPr/>
          <p:nvPr/>
        </p:nvSpPr>
        <p:spPr>
          <a:xfrm>
            <a:off x="2339975" y="1196975"/>
            <a:ext cx="4286250" cy="4286250"/>
          </a:xfrm>
          <a:prstGeom prst="ellipse">
            <a:avLst/>
          </a:prstGeom>
          <a:solidFill>
            <a:srgbClr val="FFCC00"/>
          </a:solidFill>
          <a:ln w="9525" cap="flat" cmpd="sng">
            <a:solidFill>
              <a:srgbClr val="000000"/>
            </a:solidFill>
            <a:prstDash val="solid"/>
            <a:round/>
            <a:headEnd type="none" w="med" len="med"/>
            <a:tailEnd type="none" w="med" len="med"/>
          </a:ln>
        </p:spPr>
        <p:txBody>
          <a:bodyPr anchor="t"/>
          <a:lstStyle/>
          <a:p>
            <a:endParaRPr lang="zh-CN" altLang="en-US">
              <a:latin typeface="Arial" panose="020B0604020202020204" pitchFamily="34" charset="0"/>
              <a:ea typeface="宋体" panose="02010600030101010101" pitchFamily="2" charset="-122"/>
            </a:endParaRPr>
          </a:p>
        </p:txBody>
      </p:sp>
      <p:sp>
        <p:nvSpPr>
          <p:cNvPr id="11266" name="文本框 3078"/>
          <p:cNvSpPr txBox="1"/>
          <p:nvPr/>
        </p:nvSpPr>
        <p:spPr>
          <a:xfrm>
            <a:off x="7019925" y="2420938"/>
            <a:ext cx="792163" cy="2227262"/>
          </a:xfrm>
          <a:prstGeom prst="rect">
            <a:avLst/>
          </a:prstGeom>
          <a:noFill/>
          <a:ln w="9525">
            <a:noFill/>
          </a:ln>
        </p:spPr>
        <p:txBody>
          <a:bodyPr anchor="t">
            <a:spAutoFit/>
          </a:bodyPr>
          <a:lstStyle/>
          <a:p>
            <a:pPr>
              <a:spcBef>
                <a:spcPct val="50000"/>
              </a:spcBef>
            </a:pPr>
            <a:r>
              <a:rPr lang="zh-CN" altLang="en-US" sz="2800" dirty="0">
                <a:latin typeface="Arial" panose="020B0604020202020204" pitchFamily="34" charset="0"/>
                <a:ea typeface="SimHei" panose="02010609060101010101" pitchFamily="49" charset="-122"/>
              </a:rPr>
              <a:t>上帝的国度</a:t>
            </a:r>
            <a:endParaRPr lang="zh-TW" altLang="en-US" sz="2800" dirty="0">
              <a:latin typeface="Arial" panose="020B0604020202020204" pitchFamily="34" charset="0"/>
              <a:ea typeface="SimHei" panose="02010609060101010101" pitchFamily="49" charset="-122"/>
            </a:endParaRPr>
          </a:p>
        </p:txBody>
      </p:sp>
      <p:pic>
        <p:nvPicPr>
          <p:cNvPr id="11267" name="图片 3079" descr="cross_crown_spin_hb"/>
          <p:cNvPicPr>
            <a:picLocks noChangeAspect="1"/>
          </p:cNvPicPr>
          <p:nvPr/>
        </p:nvPicPr>
        <p:blipFill>
          <a:blip r:embed="rId3"/>
          <a:stretch>
            <a:fillRect/>
          </a:stretch>
        </p:blipFill>
        <p:spPr>
          <a:xfrm>
            <a:off x="3851275" y="1196975"/>
            <a:ext cx="1171575" cy="1606550"/>
          </a:xfrm>
          <a:prstGeom prst="rect">
            <a:avLst/>
          </a:prstGeom>
          <a:noFill/>
          <a:ln w="9525">
            <a:noFill/>
          </a:ln>
        </p:spPr>
      </p:pic>
      <p:sp>
        <p:nvSpPr>
          <p:cNvPr id="11268" name="文本框 3080"/>
          <p:cNvSpPr txBox="1"/>
          <p:nvPr/>
        </p:nvSpPr>
        <p:spPr>
          <a:xfrm>
            <a:off x="2916238" y="3213100"/>
            <a:ext cx="3024187" cy="1006475"/>
          </a:xfrm>
          <a:prstGeom prst="rect">
            <a:avLst/>
          </a:prstGeom>
          <a:noFill/>
          <a:ln w="9525">
            <a:noFill/>
          </a:ln>
        </p:spPr>
        <p:txBody>
          <a:bodyPr anchor="t">
            <a:spAutoFit/>
          </a:bodyPr>
          <a:lstStyle/>
          <a:p>
            <a:pPr algn="ctr">
              <a:spcBef>
                <a:spcPct val="50000"/>
              </a:spcBef>
            </a:pPr>
            <a:r>
              <a:rPr lang="zh-CN" altLang="en-US" sz="6000" dirty="0">
                <a:latin typeface="Arial" panose="020B0604020202020204" pitchFamily="34" charset="0"/>
                <a:ea typeface="STCaiyun" panose="02010800040101010101" pitchFamily="2" charset="-122"/>
              </a:rPr>
              <a:t>伊甸园</a:t>
            </a:r>
          </a:p>
        </p:txBody>
      </p:sp>
      <p:sp>
        <p:nvSpPr>
          <p:cNvPr id="6" name="文本框 3078"/>
          <p:cNvSpPr txBox="1"/>
          <p:nvPr/>
        </p:nvSpPr>
        <p:spPr>
          <a:xfrm>
            <a:off x="2015852" y="5722518"/>
            <a:ext cx="5112296" cy="461665"/>
          </a:xfrm>
          <a:prstGeom prst="rect">
            <a:avLst/>
          </a:prstGeom>
          <a:noFill/>
          <a:ln w="9525">
            <a:noFill/>
          </a:ln>
        </p:spPr>
        <p:txBody>
          <a:bodyPr wrap="square" anchor="t">
            <a:spAutoFit/>
          </a:bodyPr>
          <a:lstStyle/>
          <a:p>
            <a:pPr algn="ctr">
              <a:spcBef>
                <a:spcPct val="50000"/>
              </a:spcBef>
            </a:pPr>
            <a:r>
              <a:rPr lang="zh-CN" altLang="en-US" sz="2400" dirty="0">
                <a:latin typeface="Arial" panose="020B0604020202020204" pitchFamily="34" charset="0"/>
                <a:ea typeface="SimHei" panose="02010609060101010101" pitchFamily="49" charset="-122"/>
              </a:rPr>
              <a:t>神将地上的国度交付给亚当夏娃</a:t>
            </a:r>
            <a:endParaRPr lang="zh-TW" altLang="en-US" sz="2400" dirty="0">
              <a:latin typeface="Arial" panose="020B0604020202020204" pitchFamily="34" charset="0"/>
              <a:ea typeface="SimHei" panose="02010609060101010101" pitchFamily="49"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椭圆 43010"/>
          <p:cNvSpPr/>
          <p:nvPr/>
        </p:nvSpPr>
        <p:spPr>
          <a:xfrm>
            <a:off x="2302669" y="1304132"/>
            <a:ext cx="4392612" cy="4392612"/>
          </a:xfrm>
          <a:prstGeom prst="ellipse">
            <a:avLst/>
          </a:prstGeom>
          <a:solidFill>
            <a:srgbClr val="C0C0C0"/>
          </a:solidFill>
          <a:ln w="9525" cap="flat" cmpd="sng">
            <a:solidFill>
              <a:srgbClr val="000000"/>
            </a:solidFill>
            <a:prstDash val="solid"/>
            <a:round/>
            <a:headEnd type="none" w="med" len="med"/>
            <a:tailEnd type="none" w="med" len="med"/>
          </a:ln>
        </p:spPr>
        <p:txBody>
          <a:bodyPr anchor="t"/>
          <a:lstStyle/>
          <a:p>
            <a:endParaRPr lang="zh-CN" altLang="en-US">
              <a:latin typeface="Arial" panose="020B0604020202020204" pitchFamily="34" charset="0"/>
              <a:ea typeface="宋体" panose="02010600030101010101" pitchFamily="2" charset="-122"/>
            </a:endParaRPr>
          </a:p>
        </p:txBody>
      </p:sp>
      <p:sp>
        <p:nvSpPr>
          <p:cNvPr id="13314" name="文本框 43013"/>
          <p:cNvSpPr txBox="1"/>
          <p:nvPr/>
        </p:nvSpPr>
        <p:spPr>
          <a:xfrm>
            <a:off x="4175919" y="2132856"/>
            <a:ext cx="792162" cy="2227263"/>
          </a:xfrm>
          <a:prstGeom prst="rect">
            <a:avLst/>
          </a:prstGeom>
          <a:noFill/>
          <a:ln w="9525">
            <a:noFill/>
          </a:ln>
        </p:spPr>
        <p:txBody>
          <a:bodyPr anchor="t">
            <a:spAutoFit/>
          </a:bodyPr>
          <a:lstStyle/>
          <a:p>
            <a:pPr algn="ctr">
              <a:spcBef>
                <a:spcPct val="50000"/>
              </a:spcBef>
            </a:pPr>
            <a:r>
              <a:rPr lang="zh-CN" altLang="en-US" sz="2800" dirty="0">
                <a:latin typeface="Arial" panose="020B0604020202020204" pitchFamily="34" charset="0"/>
                <a:ea typeface="SimHei" panose="02010609060101010101" pitchFamily="49" charset="-122"/>
              </a:rPr>
              <a:t>撒旦的国度</a:t>
            </a:r>
            <a:endParaRPr lang="zh-TW" altLang="en-US" sz="2800" dirty="0">
              <a:latin typeface="Arial" panose="020B0604020202020204" pitchFamily="34" charset="0"/>
              <a:ea typeface="SimHei" panose="02010609060101010101" pitchFamily="49" charset="-122"/>
            </a:endParaRPr>
          </a:p>
        </p:txBody>
      </p:sp>
      <p:sp>
        <p:nvSpPr>
          <p:cNvPr id="4" name="文本框 3078"/>
          <p:cNvSpPr txBox="1"/>
          <p:nvPr/>
        </p:nvSpPr>
        <p:spPr>
          <a:xfrm>
            <a:off x="2147730" y="116632"/>
            <a:ext cx="4872195" cy="1015663"/>
          </a:xfrm>
          <a:prstGeom prst="rect">
            <a:avLst/>
          </a:prstGeom>
          <a:noFill/>
          <a:ln w="9525">
            <a:noFill/>
          </a:ln>
        </p:spPr>
        <p:txBody>
          <a:bodyPr wrap="square" anchor="t">
            <a:spAutoFit/>
          </a:bodyPr>
          <a:lstStyle/>
          <a:p>
            <a:pPr algn="ctr">
              <a:spcBef>
                <a:spcPct val="50000"/>
              </a:spcBef>
            </a:pPr>
            <a:r>
              <a:rPr lang="zh-CN" altLang="en-US" sz="2400" dirty="0">
                <a:latin typeface="Arial" panose="020B0604020202020204" pitchFamily="34" charset="0"/>
                <a:ea typeface="SimHei" panose="02010609060101010101" pitchFamily="49" charset="-122"/>
              </a:rPr>
              <a:t>亚当夏娃因着悖逆神而听从撒旦</a:t>
            </a:r>
            <a:endParaRPr lang="en-US" altLang="zh-CN" sz="2400" dirty="0">
              <a:latin typeface="Arial" panose="020B0604020202020204" pitchFamily="34" charset="0"/>
              <a:ea typeface="SimHei" panose="02010609060101010101" pitchFamily="49" charset="-122"/>
            </a:endParaRPr>
          </a:p>
          <a:p>
            <a:pPr algn="ctr">
              <a:spcBef>
                <a:spcPct val="50000"/>
              </a:spcBef>
            </a:pPr>
            <a:r>
              <a:rPr lang="zh-CN" altLang="en-US" sz="2400" dirty="0">
                <a:ea typeface="SimHei" panose="02010609060101010101" pitchFamily="49" charset="-122"/>
              </a:rPr>
              <a:t>这世界成了</a:t>
            </a:r>
            <a:endParaRPr lang="zh-TW" altLang="en-US" sz="2400" dirty="0">
              <a:latin typeface="Arial" panose="020B0604020202020204" pitchFamily="34" charset="0"/>
              <a:ea typeface="SimHei" panose="02010609060101010101" pitchFamily="49"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45057"/>
          <p:cNvSpPr>
            <a:spLocks noGrp="1"/>
          </p:cNvSpPr>
          <p:nvPr>
            <p:ph type="ctrTitle"/>
          </p:nvPr>
        </p:nvSpPr>
        <p:spPr>
          <a:xfrm>
            <a:off x="685800" y="2130425"/>
            <a:ext cx="7772400" cy="1470025"/>
          </a:xfrm>
        </p:spPr>
        <p:txBody>
          <a:bodyPr anchor="ctr"/>
          <a:lstStyle/>
          <a:p>
            <a:pPr defTabSz="914400">
              <a:buNone/>
            </a:pPr>
            <a:endParaRPr lang="zh-TW" altLang="en-US" sz="4400" kern="1200" baseline="0" dirty="0">
              <a:latin typeface="+mj-lt"/>
              <a:ea typeface="宋体" panose="02010600030101010101" pitchFamily="2" charset="-122"/>
              <a:cs typeface="+mj-cs"/>
            </a:endParaRPr>
          </a:p>
        </p:txBody>
      </p:sp>
      <p:sp>
        <p:nvSpPr>
          <p:cNvPr id="15362" name="椭圆 45058"/>
          <p:cNvSpPr/>
          <p:nvPr/>
        </p:nvSpPr>
        <p:spPr>
          <a:xfrm>
            <a:off x="250825" y="903288"/>
            <a:ext cx="4392613" cy="4392612"/>
          </a:xfrm>
          <a:prstGeom prst="ellipse">
            <a:avLst/>
          </a:prstGeom>
          <a:solidFill>
            <a:srgbClr val="C0C0C0"/>
          </a:solidFill>
          <a:ln w="9525" cap="flat" cmpd="sng">
            <a:solidFill>
              <a:srgbClr val="000000"/>
            </a:solidFill>
            <a:prstDash val="solid"/>
            <a:round/>
            <a:headEnd type="none" w="med" len="med"/>
            <a:tailEnd type="none" w="med" len="med"/>
          </a:ln>
        </p:spPr>
        <p:txBody>
          <a:bodyPr anchor="t"/>
          <a:lstStyle/>
          <a:p>
            <a:endParaRPr lang="zh-CN" altLang="en-US">
              <a:latin typeface="Arial" panose="020B0604020202020204" pitchFamily="34" charset="0"/>
              <a:ea typeface="宋体" panose="02010600030101010101" pitchFamily="2" charset="-122"/>
            </a:endParaRPr>
          </a:p>
        </p:txBody>
      </p:sp>
      <p:sp>
        <p:nvSpPr>
          <p:cNvPr id="15363" name="椭圆 45059"/>
          <p:cNvSpPr/>
          <p:nvPr/>
        </p:nvSpPr>
        <p:spPr>
          <a:xfrm>
            <a:off x="4643438" y="1052513"/>
            <a:ext cx="4286250" cy="4286250"/>
          </a:xfrm>
          <a:prstGeom prst="ellipse">
            <a:avLst/>
          </a:prstGeom>
          <a:solidFill>
            <a:srgbClr val="FFCC00"/>
          </a:solidFill>
          <a:ln w="9525" cap="flat" cmpd="sng">
            <a:solidFill>
              <a:srgbClr val="000000"/>
            </a:solidFill>
            <a:prstDash val="solid"/>
            <a:round/>
            <a:headEnd type="none" w="med" len="med"/>
            <a:tailEnd type="none" w="med" len="med"/>
          </a:ln>
        </p:spPr>
        <p:txBody>
          <a:bodyPr anchor="t"/>
          <a:lstStyle/>
          <a:p>
            <a:endParaRPr lang="zh-CN" altLang="en-US">
              <a:latin typeface="Arial" panose="020B0604020202020204" pitchFamily="34" charset="0"/>
              <a:ea typeface="宋体" panose="02010600030101010101" pitchFamily="2" charset="-122"/>
            </a:endParaRPr>
          </a:p>
        </p:txBody>
      </p:sp>
      <p:sp>
        <p:nvSpPr>
          <p:cNvPr id="15364" name="右箭头 45060"/>
          <p:cNvSpPr/>
          <p:nvPr/>
        </p:nvSpPr>
        <p:spPr>
          <a:xfrm rot="10800000">
            <a:off x="3635375" y="2708275"/>
            <a:ext cx="1981200" cy="693738"/>
          </a:xfrm>
          <a:prstGeom prst="rightArrow">
            <a:avLst>
              <a:gd name="adj1" fmla="val 50000"/>
              <a:gd name="adj2" fmla="val 71369"/>
            </a:avLst>
          </a:prstGeom>
          <a:solidFill>
            <a:srgbClr val="FF0000"/>
          </a:solidFill>
          <a:ln w="9525" cap="flat" cmpd="sng">
            <a:solidFill>
              <a:srgbClr val="000000"/>
            </a:solidFill>
            <a:prstDash val="solid"/>
            <a:miter/>
            <a:headEnd type="none" w="med" len="med"/>
            <a:tailEnd type="none" w="med" len="med"/>
          </a:ln>
        </p:spPr>
        <p:txBody>
          <a:bodyPr anchor="t"/>
          <a:lstStyle/>
          <a:p>
            <a:endParaRPr lang="zh-CN" altLang="en-US">
              <a:latin typeface="Arial" panose="020B0604020202020204" pitchFamily="34" charset="0"/>
              <a:ea typeface="宋体" panose="02010600030101010101" pitchFamily="2" charset="-122"/>
            </a:endParaRPr>
          </a:p>
        </p:txBody>
      </p:sp>
      <p:sp>
        <p:nvSpPr>
          <p:cNvPr id="15365" name="文本框 45061"/>
          <p:cNvSpPr txBox="1"/>
          <p:nvPr/>
        </p:nvSpPr>
        <p:spPr>
          <a:xfrm>
            <a:off x="1908175" y="1916113"/>
            <a:ext cx="792163" cy="2227262"/>
          </a:xfrm>
          <a:prstGeom prst="rect">
            <a:avLst/>
          </a:prstGeom>
          <a:noFill/>
          <a:ln w="9525">
            <a:noFill/>
          </a:ln>
        </p:spPr>
        <p:txBody>
          <a:bodyPr anchor="t">
            <a:spAutoFit/>
          </a:bodyPr>
          <a:lstStyle/>
          <a:p>
            <a:pPr>
              <a:spcBef>
                <a:spcPct val="50000"/>
              </a:spcBef>
            </a:pPr>
            <a:r>
              <a:rPr lang="zh-CN" altLang="en-US" sz="2800" dirty="0">
                <a:latin typeface="Arial" panose="020B0604020202020204" pitchFamily="34" charset="0"/>
                <a:ea typeface="SimHei" panose="02010609060101010101" pitchFamily="49" charset="-122"/>
              </a:rPr>
              <a:t>撒旦的国度</a:t>
            </a:r>
            <a:endParaRPr lang="zh-TW" altLang="en-US" sz="2800" dirty="0">
              <a:latin typeface="Arial" panose="020B0604020202020204" pitchFamily="34" charset="0"/>
              <a:ea typeface="SimHei" panose="02010609060101010101" pitchFamily="49" charset="-122"/>
            </a:endParaRPr>
          </a:p>
        </p:txBody>
      </p:sp>
      <p:sp>
        <p:nvSpPr>
          <p:cNvPr id="15366" name="文本框 45062"/>
          <p:cNvSpPr txBox="1"/>
          <p:nvPr/>
        </p:nvSpPr>
        <p:spPr>
          <a:xfrm>
            <a:off x="6588125" y="1916113"/>
            <a:ext cx="792163" cy="2227262"/>
          </a:xfrm>
          <a:prstGeom prst="rect">
            <a:avLst/>
          </a:prstGeom>
          <a:noFill/>
          <a:ln w="9525">
            <a:noFill/>
          </a:ln>
        </p:spPr>
        <p:txBody>
          <a:bodyPr anchor="t">
            <a:spAutoFit/>
          </a:bodyPr>
          <a:lstStyle/>
          <a:p>
            <a:pPr>
              <a:spcBef>
                <a:spcPct val="50000"/>
              </a:spcBef>
            </a:pPr>
            <a:r>
              <a:rPr lang="zh-CN" altLang="en-US" sz="2800" dirty="0">
                <a:latin typeface="Arial" panose="020B0604020202020204" pitchFamily="34" charset="0"/>
                <a:ea typeface="SimHei" panose="02010609060101010101" pitchFamily="49" charset="-122"/>
              </a:rPr>
              <a:t>上帝的国度</a:t>
            </a:r>
            <a:endParaRPr lang="zh-TW" altLang="en-US" sz="2800" dirty="0">
              <a:latin typeface="Arial" panose="020B0604020202020204" pitchFamily="34" charset="0"/>
              <a:ea typeface="SimHei" panose="02010609060101010101" pitchFamily="49" charset="-122"/>
            </a:endParaRPr>
          </a:p>
        </p:txBody>
      </p:sp>
      <p:pic>
        <p:nvPicPr>
          <p:cNvPr id="15367" name="图片 45063" descr="cross_crown_spin_hb"/>
          <p:cNvPicPr>
            <a:picLocks noChangeAspect="1"/>
          </p:cNvPicPr>
          <p:nvPr/>
        </p:nvPicPr>
        <p:blipFill>
          <a:blip r:embed="rId3"/>
          <a:stretch>
            <a:fillRect/>
          </a:stretch>
        </p:blipFill>
        <p:spPr>
          <a:xfrm>
            <a:off x="3851275" y="1196975"/>
            <a:ext cx="1171575" cy="1606550"/>
          </a:xfrm>
          <a:prstGeom prst="rect">
            <a:avLst/>
          </a:prstGeom>
          <a:noFill/>
          <a:ln w="9525">
            <a:noFill/>
          </a:ln>
        </p:spPr>
      </p:pic>
      <p:sp>
        <p:nvSpPr>
          <p:cNvPr id="9" name="文本框 3078"/>
          <p:cNvSpPr txBox="1"/>
          <p:nvPr/>
        </p:nvSpPr>
        <p:spPr>
          <a:xfrm>
            <a:off x="2447131" y="220663"/>
            <a:ext cx="4056067" cy="400110"/>
          </a:xfrm>
          <a:prstGeom prst="rect">
            <a:avLst/>
          </a:prstGeom>
          <a:noFill/>
          <a:ln w="9525">
            <a:noFill/>
          </a:ln>
        </p:spPr>
        <p:txBody>
          <a:bodyPr wrap="square" anchor="t">
            <a:spAutoFit/>
          </a:bodyPr>
          <a:lstStyle/>
          <a:p>
            <a:pPr algn="ctr">
              <a:spcBef>
                <a:spcPct val="50000"/>
              </a:spcBef>
            </a:pPr>
            <a:r>
              <a:rPr lang="zh-CN" altLang="en-US" sz="2000" dirty="0">
                <a:latin typeface="Arial" panose="020B0604020202020204" pitchFamily="34" charset="0"/>
                <a:ea typeface="SimHei" panose="02010609060101010101" pitchFamily="49" charset="-122"/>
              </a:rPr>
              <a:t>藉着耶稣基督的十架救恩</a:t>
            </a:r>
            <a:endParaRPr lang="zh-TW" altLang="en-US" sz="2000" dirty="0">
              <a:latin typeface="Arial" panose="020B0604020202020204" pitchFamily="34" charset="0"/>
              <a:ea typeface="SimHei" panose="02010609060101010101" pitchFamily="49" charset="-122"/>
            </a:endParaRPr>
          </a:p>
        </p:txBody>
      </p:sp>
      <p:sp>
        <p:nvSpPr>
          <p:cNvPr id="10" name="文本框 3078"/>
          <p:cNvSpPr txBox="1"/>
          <p:nvPr/>
        </p:nvSpPr>
        <p:spPr>
          <a:xfrm>
            <a:off x="2719163" y="5693539"/>
            <a:ext cx="4056067" cy="400110"/>
          </a:xfrm>
          <a:prstGeom prst="rect">
            <a:avLst/>
          </a:prstGeom>
          <a:noFill/>
          <a:ln w="9525">
            <a:noFill/>
          </a:ln>
        </p:spPr>
        <p:txBody>
          <a:bodyPr wrap="square" anchor="t">
            <a:spAutoFit/>
          </a:bodyPr>
          <a:lstStyle/>
          <a:p>
            <a:pPr algn="ctr">
              <a:spcBef>
                <a:spcPct val="50000"/>
              </a:spcBef>
            </a:pPr>
            <a:r>
              <a:rPr lang="zh-CN" altLang="en-US" sz="2000" dirty="0">
                <a:latin typeface="Arial" panose="020B0604020202020204" pitchFamily="34" charset="0"/>
                <a:ea typeface="SimHei" panose="02010609060101010101" pitchFamily="49" charset="-122"/>
              </a:rPr>
              <a:t>神将地上的国度交付给天国子民</a:t>
            </a:r>
            <a:endParaRPr lang="zh-TW" altLang="en-US" sz="2000" dirty="0">
              <a:latin typeface="Arial" panose="020B0604020202020204" pitchFamily="34" charset="0"/>
              <a:ea typeface="SimHei" panose="02010609060101010101" pitchFamily="49" charset="-122"/>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椭圆 6147"/>
          <p:cNvSpPr/>
          <p:nvPr/>
        </p:nvSpPr>
        <p:spPr>
          <a:xfrm>
            <a:off x="250825" y="903288"/>
            <a:ext cx="4392613" cy="4392612"/>
          </a:xfrm>
          <a:prstGeom prst="ellipse">
            <a:avLst/>
          </a:prstGeom>
          <a:solidFill>
            <a:srgbClr val="C0C0C0"/>
          </a:solidFill>
          <a:ln w="9525" cap="flat" cmpd="sng">
            <a:solidFill>
              <a:srgbClr val="000000"/>
            </a:solidFill>
            <a:prstDash val="solid"/>
            <a:round/>
            <a:headEnd type="none" w="med" len="med"/>
            <a:tailEnd type="none" w="med" len="med"/>
          </a:ln>
        </p:spPr>
        <p:txBody>
          <a:bodyPr anchor="t"/>
          <a:lstStyle/>
          <a:p>
            <a:endParaRPr lang="zh-CN" altLang="en-US">
              <a:latin typeface="Arial" panose="020B0604020202020204" pitchFamily="34" charset="0"/>
              <a:ea typeface="宋体" panose="02010600030101010101" pitchFamily="2" charset="-122"/>
            </a:endParaRPr>
          </a:p>
        </p:txBody>
      </p:sp>
      <p:sp>
        <p:nvSpPr>
          <p:cNvPr id="17412" name="椭圆 6148"/>
          <p:cNvSpPr/>
          <p:nvPr/>
        </p:nvSpPr>
        <p:spPr>
          <a:xfrm>
            <a:off x="3492500" y="1125538"/>
            <a:ext cx="4464050" cy="4286250"/>
          </a:xfrm>
          <a:prstGeom prst="ellipse">
            <a:avLst/>
          </a:prstGeom>
          <a:solidFill>
            <a:srgbClr val="FFCC00"/>
          </a:solidFill>
          <a:ln w="9525" cap="flat" cmpd="sng">
            <a:solidFill>
              <a:srgbClr val="000000"/>
            </a:solidFill>
            <a:prstDash val="solid"/>
            <a:round/>
            <a:headEnd type="none" w="med" len="med"/>
            <a:tailEnd type="none" w="med" len="med"/>
          </a:ln>
        </p:spPr>
        <p:txBody>
          <a:bodyPr anchor="t"/>
          <a:lstStyle/>
          <a:p>
            <a:endParaRPr lang="zh-CN" altLang="en-US">
              <a:latin typeface="Arial" panose="020B0604020202020204" pitchFamily="34" charset="0"/>
              <a:ea typeface="宋体" panose="02010600030101010101" pitchFamily="2" charset="-122"/>
            </a:endParaRPr>
          </a:p>
        </p:txBody>
      </p:sp>
      <p:sp>
        <p:nvSpPr>
          <p:cNvPr id="17413" name="文本框 6150"/>
          <p:cNvSpPr txBox="1"/>
          <p:nvPr/>
        </p:nvSpPr>
        <p:spPr>
          <a:xfrm>
            <a:off x="1908175" y="1916113"/>
            <a:ext cx="792163" cy="2227262"/>
          </a:xfrm>
          <a:prstGeom prst="rect">
            <a:avLst/>
          </a:prstGeom>
          <a:noFill/>
          <a:ln w="9525">
            <a:noFill/>
          </a:ln>
        </p:spPr>
        <p:txBody>
          <a:bodyPr anchor="t">
            <a:spAutoFit/>
          </a:bodyPr>
          <a:lstStyle/>
          <a:p>
            <a:pPr>
              <a:spcBef>
                <a:spcPct val="50000"/>
              </a:spcBef>
            </a:pPr>
            <a:r>
              <a:rPr lang="zh-CN" altLang="en-US" sz="2800" dirty="0">
                <a:latin typeface="Arial" panose="020B0604020202020204" pitchFamily="34" charset="0"/>
                <a:ea typeface="SimHei" panose="02010609060101010101" pitchFamily="49" charset="-122"/>
              </a:rPr>
              <a:t>撒旦的国度</a:t>
            </a:r>
            <a:endParaRPr lang="zh-TW" altLang="en-US" sz="2800" dirty="0">
              <a:latin typeface="Arial" panose="020B0604020202020204" pitchFamily="34" charset="0"/>
              <a:ea typeface="SimHei" panose="02010609060101010101" pitchFamily="49" charset="-122"/>
            </a:endParaRPr>
          </a:p>
        </p:txBody>
      </p:sp>
      <p:sp>
        <p:nvSpPr>
          <p:cNvPr id="17414" name="文本框 6151"/>
          <p:cNvSpPr txBox="1"/>
          <p:nvPr/>
        </p:nvSpPr>
        <p:spPr>
          <a:xfrm>
            <a:off x="5219700" y="1916113"/>
            <a:ext cx="792163" cy="2227262"/>
          </a:xfrm>
          <a:prstGeom prst="rect">
            <a:avLst/>
          </a:prstGeom>
          <a:noFill/>
          <a:ln w="9525">
            <a:noFill/>
          </a:ln>
        </p:spPr>
        <p:txBody>
          <a:bodyPr anchor="t">
            <a:spAutoFit/>
          </a:bodyPr>
          <a:lstStyle/>
          <a:p>
            <a:pPr algn="ctr">
              <a:spcBef>
                <a:spcPct val="50000"/>
              </a:spcBef>
            </a:pPr>
            <a:r>
              <a:rPr lang="zh-CN" altLang="en-US" sz="2800" dirty="0">
                <a:latin typeface="Arial" panose="020B0604020202020204" pitchFamily="34" charset="0"/>
                <a:ea typeface="SimHei" panose="02010609060101010101" pitchFamily="49" charset="-122"/>
              </a:rPr>
              <a:t>上帝的国度</a:t>
            </a:r>
            <a:endParaRPr lang="zh-TW" altLang="en-US" sz="2800" dirty="0">
              <a:latin typeface="Arial" panose="020B0604020202020204" pitchFamily="34" charset="0"/>
              <a:ea typeface="SimHei" panose="02010609060101010101" pitchFamily="49" charset="-122"/>
            </a:endParaRPr>
          </a:p>
        </p:txBody>
      </p:sp>
      <p:pic>
        <p:nvPicPr>
          <p:cNvPr id="17415" name="图片 6152" descr="cross_crown_spin_hb"/>
          <p:cNvPicPr>
            <a:picLocks noChangeAspect="1"/>
          </p:cNvPicPr>
          <p:nvPr/>
        </p:nvPicPr>
        <p:blipFill>
          <a:blip r:embed="rId3"/>
          <a:stretch>
            <a:fillRect/>
          </a:stretch>
        </p:blipFill>
        <p:spPr>
          <a:xfrm>
            <a:off x="2987675" y="1196975"/>
            <a:ext cx="1171575" cy="1606550"/>
          </a:xfrm>
          <a:prstGeom prst="rect">
            <a:avLst/>
          </a:prstGeom>
          <a:noFill/>
          <a:ln w="9525">
            <a:noFill/>
          </a:ln>
        </p:spPr>
      </p:pic>
      <p:sp>
        <p:nvSpPr>
          <p:cNvPr id="17416" name="右箭头 6153"/>
          <p:cNvSpPr/>
          <p:nvPr/>
        </p:nvSpPr>
        <p:spPr>
          <a:xfrm rot="10800000">
            <a:off x="2627313" y="2708275"/>
            <a:ext cx="1981200" cy="693738"/>
          </a:xfrm>
          <a:prstGeom prst="rightArrow">
            <a:avLst>
              <a:gd name="adj1" fmla="val 50000"/>
              <a:gd name="adj2" fmla="val 71369"/>
            </a:avLst>
          </a:prstGeom>
          <a:solidFill>
            <a:srgbClr val="FF0000"/>
          </a:solidFill>
          <a:ln w="9525" cap="flat" cmpd="sng">
            <a:solidFill>
              <a:srgbClr val="000000"/>
            </a:solidFill>
            <a:prstDash val="solid"/>
            <a:miter/>
            <a:headEnd type="none" w="med" len="med"/>
            <a:tailEnd type="none" w="med" len="med"/>
          </a:ln>
        </p:spPr>
        <p:txBody>
          <a:bodyPr anchor="t"/>
          <a:lstStyle/>
          <a:p>
            <a:endParaRPr lang="zh-CN" altLang="en-US">
              <a:latin typeface="Arial" panose="020B0604020202020204" pitchFamily="34" charset="0"/>
              <a:ea typeface="宋体" panose="02010600030101010101" pitchFamily="2" charset="-122"/>
            </a:endParaRPr>
          </a:p>
        </p:txBody>
      </p:sp>
      <p:sp>
        <p:nvSpPr>
          <p:cNvPr id="10" name="文本框 3078"/>
          <p:cNvSpPr txBox="1"/>
          <p:nvPr/>
        </p:nvSpPr>
        <p:spPr>
          <a:xfrm>
            <a:off x="2543966" y="326994"/>
            <a:ext cx="4056067" cy="400110"/>
          </a:xfrm>
          <a:prstGeom prst="rect">
            <a:avLst/>
          </a:prstGeom>
          <a:noFill/>
          <a:ln w="9525">
            <a:noFill/>
          </a:ln>
        </p:spPr>
        <p:txBody>
          <a:bodyPr wrap="square" anchor="t">
            <a:spAutoFit/>
          </a:bodyPr>
          <a:lstStyle/>
          <a:p>
            <a:pPr algn="ctr">
              <a:spcBef>
                <a:spcPct val="50000"/>
              </a:spcBef>
            </a:pPr>
            <a:r>
              <a:rPr lang="zh-CN" altLang="en-US" sz="2000" dirty="0">
                <a:ea typeface="SimHei" panose="02010609060101010101" pitchFamily="49" charset="-122"/>
              </a:rPr>
              <a:t>藉着天国子民在这世上的发展</a:t>
            </a:r>
            <a:endParaRPr lang="zh-TW" altLang="en-US" sz="2000" dirty="0">
              <a:latin typeface="Arial" panose="020B0604020202020204" pitchFamily="34" charset="0"/>
              <a:ea typeface="SimHei" panose="02010609060101010101" pitchFamily="49" charset="-122"/>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椭圆 8195"/>
          <p:cNvSpPr/>
          <p:nvPr/>
        </p:nvSpPr>
        <p:spPr>
          <a:xfrm>
            <a:off x="1114425" y="908050"/>
            <a:ext cx="4392613" cy="4392613"/>
          </a:xfrm>
          <a:prstGeom prst="ellipse">
            <a:avLst/>
          </a:prstGeom>
          <a:solidFill>
            <a:srgbClr val="C0C0C0"/>
          </a:solidFill>
          <a:ln w="9525" cap="flat" cmpd="sng">
            <a:solidFill>
              <a:srgbClr val="000000"/>
            </a:solidFill>
            <a:prstDash val="solid"/>
            <a:round/>
            <a:headEnd type="none" w="med" len="med"/>
            <a:tailEnd type="none" w="med" len="med"/>
          </a:ln>
        </p:spPr>
        <p:txBody>
          <a:bodyPr anchor="t"/>
          <a:lstStyle/>
          <a:p>
            <a:endParaRPr lang="zh-CN" altLang="en-US">
              <a:latin typeface="Arial" panose="020B0604020202020204" pitchFamily="34" charset="0"/>
              <a:ea typeface="宋体" panose="02010600030101010101" pitchFamily="2" charset="-122"/>
            </a:endParaRPr>
          </a:p>
        </p:txBody>
      </p:sp>
      <p:sp>
        <p:nvSpPr>
          <p:cNvPr id="19461" name="文本框 8198"/>
          <p:cNvSpPr txBox="1"/>
          <p:nvPr/>
        </p:nvSpPr>
        <p:spPr>
          <a:xfrm>
            <a:off x="2771775" y="1920875"/>
            <a:ext cx="792163" cy="2227263"/>
          </a:xfrm>
          <a:prstGeom prst="rect">
            <a:avLst/>
          </a:prstGeom>
          <a:noFill/>
          <a:ln w="9525">
            <a:noFill/>
          </a:ln>
        </p:spPr>
        <p:txBody>
          <a:bodyPr anchor="t">
            <a:spAutoFit/>
          </a:bodyPr>
          <a:lstStyle/>
          <a:p>
            <a:pPr>
              <a:spcBef>
                <a:spcPct val="50000"/>
              </a:spcBef>
            </a:pPr>
            <a:r>
              <a:rPr lang="zh-CN" altLang="en-US" sz="2800" dirty="0">
                <a:latin typeface="Arial" panose="020B0604020202020204" pitchFamily="34" charset="0"/>
                <a:ea typeface="SimHei" panose="02010609060101010101" pitchFamily="49" charset="-122"/>
              </a:rPr>
              <a:t>撒旦的国度</a:t>
            </a:r>
            <a:endParaRPr lang="zh-TW" altLang="en-US" sz="2800" dirty="0">
              <a:latin typeface="Arial" panose="020B0604020202020204" pitchFamily="34" charset="0"/>
              <a:ea typeface="SimHei" panose="02010609060101010101" pitchFamily="49" charset="-122"/>
            </a:endParaRPr>
          </a:p>
        </p:txBody>
      </p:sp>
      <p:sp>
        <p:nvSpPr>
          <p:cNvPr id="19460" name="椭圆 8196"/>
          <p:cNvSpPr/>
          <p:nvPr/>
        </p:nvSpPr>
        <p:spPr>
          <a:xfrm>
            <a:off x="3059113" y="841375"/>
            <a:ext cx="4752975" cy="4679950"/>
          </a:xfrm>
          <a:prstGeom prst="ellipse">
            <a:avLst/>
          </a:prstGeom>
          <a:solidFill>
            <a:srgbClr val="FFCC00"/>
          </a:solidFill>
          <a:ln w="9525" cap="flat" cmpd="sng">
            <a:solidFill>
              <a:srgbClr val="000000"/>
            </a:solidFill>
            <a:prstDash val="solid"/>
            <a:round/>
            <a:headEnd type="none" w="med" len="med"/>
            <a:tailEnd type="none" w="med" len="med"/>
          </a:ln>
        </p:spPr>
        <p:txBody>
          <a:bodyPr anchor="t"/>
          <a:lstStyle/>
          <a:p>
            <a:endParaRPr lang="zh-CN" altLang="en-US">
              <a:latin typeface="Arial" panose="020B0604020202020204" pitchFamily="34" charset="0"/>
              <a:ea typeface="宋体" panose="02010600030101010101" pitchFamily="2" charset="-122"/>
            </a:endParaRPr>
          </a:p>
        </p:txBody>
      </p:sp>
      <p:sp>
        <p:nvSpPr>
          <p:cNvPr id="19462" name="文本框 8199"/>
          <p:cNvSpPr txBox="1"/>
          <p:nvPr/>
        </p:nvSpPr>
        <p:spPr>
          <a:xfrm>
            <a:off x="5075238" y="1487488"/>
            <a:ext cx="792162" cy="2227262"/>
          </a:xfrm>
          <a:prstGeom prst="rect">
            <a:avLst/>
          </a:prstGeom>
          <a:noFill/>
          <a:ln w="9525">
            <a:noFill/>
          </a:ln>
        </p:spPr>
        <p:txBody>
          <a:bodyPr anchor="t">
            <a:spAutoFit/>
          </a:bodyPr>
          <a:lstStyle/>
          <a:p>
            <a:pPr algn="ctr">
              <a:spcBef>
                <a:spcPct val="50000"/>
              </a:spcBef>
            </a:pPr>
            <a:r>
              <a:rPr lang="zh-CN" altLang="en-US" sz="2800" dirty="0">
                <a:latin typeface="Arial" panose="020B0604020202020204" pitchFamily="34" charset="0"/>
                <a:ea typeface="SimHei" panose="02010609060101010101" pitchFamily="49" charset="-122"/>
              </a:rPr>
              <a:t>上帝的国度</a:t>
            </a:r>
            <a:endParaRPr lang="zh-TW" altLang="en-US" sz="2800" dirty="0">
              <a:latin typeface="Arial" panose="020B0604020202020204" pitchFamily="34" charset="0"/>
              <a:ea typeface="SimHei" panose="02010609060101010101" pitchFamily="49" charset="-122"/>
            </a:endParaRPr>
          </a:p>
        </p:txBody>
      </p:sp>
      <p:pic>
        <p:nvPicPr>
          <p:cNvPr id="19463" name="图片 8200" descr="cross_crown_spin_hb"/>
          <p:cNvPicPr>
            <a:picLocks noChangeAspect="1"/>
          </p:cNvPicPr>
          <p:nvPr/>
        </p:nvPicPr>
        <p:blipFill>
          <a:blip r:embed="rId3"/>
          <a:stretch>
            <a:fillRect/>
          </a:stretch>
        </p:blipFill>
        <p:spPr>
          <a:xfrm>
            <a:off x="2987675" y="696913"/>
            <a:ext cx="1171575" cy="1606550"/>
          </a:xfrm>
          <a:prstGeom prst="rect">
            <a:avLst/>
          </a:prstGeom>
          <a:noFill/>
          <a:ln w="9525">
            <a:noFill/>
          </a:ln>
        </p:spPr>
      </p:pic>
      <p:sp>
        <p:nvSpPr>
          <p:cNvPr id="19464" name="右箭头 8201"/>
          <p:cNvSpPr/>
          <p:nvPr/>
        </p:nvSpPr>
        <p:spPr>
          <a:xfrm rot="10800000">
            <a:off x="2698750" y="2208213"/>
            <a:ext cx="1981200" cy="693737"/>
          </a:xfrm>
          <a:prstGeom prst="rightArrow">
            <a:avLst>
              <a:gd name="adj1" fmla="val 50000"/>
              <a:gd name="adj2" fmla="val 71369"/>
            </a:avLst>
          </a:prstGeom>
          <a:solidFill>
            <a:srgbClr val="FF0000"/>
          </a:solidFill>
          <a:ln w="9525" cap="flat" cmpd="sng">
            <a:solidFill>
              <a:srgbClr val="000000"/>
            </a:solidFill>
            <a:prstDash val="solid"/>
            <a:miter/>
            <a:headEnd type="none" w="med" len="med"/>
            <a:tailEnd type="none" w="med" len="med"/>
          </a:ln>
        </p:spPr>
        <p:txBody>
          <a:bodyPr anchor="t"/>
          <a:lstStyle/>
          <a:p>
            <a:endParaRPr lang="zh-CN" altLang="en-US">
              <a:latin typeface="Arial" panose="020B0604020202020204" pitchFamily="34" charset="0"/>
              <a:ea typeface="宋体" panose="02010600030101010101" pitchFamily="2" charset="-122"/>
            </a:endParaRPr>
          </a:p>
        </p:txBody>
      </p:sp>
      <p:sp>
        <p:nvSpPr>
          <p:cNvPr id="10" name="文本框 3078"/>
          <p:cNvSpPr txBox="1"/>
          <p:nvPr/>
        </p:nvSpPr>
        <p:spPr>
          <a:xfrm>
            <a:off x="2543966" y="326994"/>
            <a:ext cx="4056067" cy="400110"/>
          </a:xfrm>
          <a:prstGeom prst="rect">
            <a:avLst/>
          </a:prstGeom>
          <a:noFill/>
          <a:ln w="9525">
            <a:noFill/>
          </a:ln>
        </p:spPr>
        <p:txBody>
          <a:bodyPr wrap="square" anchor="t">
            <a:spAutoFit/>
          </a:bodyPr>
          <a:lstStyle/>
          <a:p>
            <a:pPr algn="ctr">
              <a:spcBef>
                <a:spcPct val="50000"/>
              </a:spcBef>
            </a:pPr>
            <a:r>
              <a:rPr lang="zh-CN" altLang="en-US" sz="2000" dirty="0">
                <a:ea typeface="SimHei" panose="02010609060101010101" pitchFamily="49" charset="-122"/>
              </a:rPr>
              <a:t>藉着天国子民在这世上的发展</a:t>
            </a:r>
            <a:endParaRPr lang="zh-TW" altLang="en-US" sz="2000" dirty="0">
              <a:latin typeface="Arial" panose="020B0604020202020204" pitchFamily="34" charset="0"/>
              <a:ea typeface="SimHei" panose="02010609060101010101" pitchFamily="49" charset="-12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椭圆 10243"/>
          <p:cNvSpPr/>
          <p:nvPr/>
        </p:nvSpPr>
        <p:spPr>
          <a:xfrm>
            <a:off x="1403350" y="908050"/>
            <a:ext cx="4392613" cy="4392613"/>
          </a:xfrm>
          <a:prstGeom prst="ellipse">
            <a:avLst/>
          </a:prstGeom>
          <a:solidFill>
            <a:srgbClr val="C0C0C0"/>
          </a:solidFill>
          <a:ln w="9525" cap="flat" cmpd="sng">
            <a:solidFill>
              <a:srgbClr val="000000"/>
            </a:solidFill>
            <a:prstDash val="solid"/>
            <a:round/>
            <a:headEnd type="none" w="med" len="med"/>
            <a:tailEnd type="none" w="med" len="med"/>
          </a:ln>
        </p:spPr>
        <p:txBody>
          <a:bodyPr anchor="t"/>
          <a:lstStyle/>
          <a:p>
            <a:endParaRPr lang="zh-CN" altLang="en-US">
              <a:latin typeface="Arial" panose="020B0604020202020204" pitchFamily="34" charset="0"/>
              <a:ea typeface="宋体" panose="02010600030101010101" pitchFamily="2" charset="-122"/>
            </a:endParaRPr>
          </a:p>
        </p:txBody>
      </p:sp>
      <p:sp>
        <p:nvSpPr>
          <p:cNvPr id="21509" name="文本框 10246"/>
          <p:cNvSpPr txBox="1"/>
          <p:nvPr/>
        </p:nvSpPr>
        <p:spPr>
          <a:xfrm>
            <a:off x="1979612" y="2019301"/>
            <a:ext cx="792163" cy="2227262"/>
          </a:xfrm>
          <a:prstGeom prst="rect">
            <a:avLst/>
          </a:prstGeom>
          <a:noFill/>
          <a:ln w="9525">
            <a:noFill/>
          </a:ln>
        </p:spPr>
        <p:txBody>
          <a:bodyPr anchor="t">
            <a:spAutoFit/>
          </a:bodyPr>
          <a:lstStyle/>
          <a:p>
            <a:pPr>
              <a:spcBef>
                <a:spcPct val="50000"/>
              </a:spcBef>
            </a:pPr>
            <a:r>
              <a:rPr lang="zh-CN" altLang="en-US" sz="2800" dirty="0">
                <a:latin typeface="Arial" panose="020B0604020202020204" pitchFamily="34" charset="0"/>
                <a:ea typeface="SimHei" panose="02010609060101010101" pitchFamily="49" charset="-122"/>
              </a:rPr>
              <a:t>撒旦的国度</a:t>
            </a:r>
            <a:endParaRPr lang="zh-TW" altLang="en-US" sz="2800" dirty="0">
              <a:latin typeface="Arial" panose="020B0604020202020204" pitchFamily="34" charset="0"/>
              <a:ea typeface="SimHei" panose="02010609060101010101" pitchFamily="49" charset="-122"/>
            </a:endParaRPr>
          </a:p>
        </p:txBody>
      </p:sp>
      <p:sp>
        <p:nvSpPr>
          <p:cNvPr id="21508" name="椭圆 10244"/>
          <p:cNvSpPr/>
          <p:nvPr/>
        </p:nvSpPr>
        <p:spPr>
          <a:xfrm>
            <a:off x="2195513" y="765175"/>
            <a:ext cx="4968875" cy="4679950"/>
          </a:xfrm>
          <a:prstGeom prst="ellipse">
            <a:avLst/>
          </a:prstGeom>
          <a:solidFill>
            <a:srgbClr val="FFCC00"/>
          </a:solidFill>
          <a:ln w="9525" cap="flat" cmpd="sng">
            <a:solidFill>
              <a:srgbClr val="000000"/>
            </a:solidFill>
            <a:prstDash val="solid"/>
            <a:round/>
            <a:headEnd type="none" w="med" len="med"/>
            <a:tailEnd type="none" w="med" len="med"/>
          </a:ln>
        </p:spPr>
        <p:txBody>
          <a:bodyPr anchor="t"/>
          <a:lstStyle/>
          <a:p>
            <a:endParaRPr lang="zh-CN" altLang="en-US">
              <a:latin typeface="Arial" panose="020B0604020202020204" pitchFamily="34" charset="0"/>
              <a:ea typeface="宋体" panose="02010600030101010101" pitchFamily="2" charset="-122"/>
            </a:endParaRPr>
          </a:p>
        </p:txBody>
      </p:sp>
      <p:sp>
        <p:nvSpPr>
          <p:cNvPr id="21510" name="文本框 10247"/>
          <p:cNvSpPr txBox="1"/>
          <p:nvPr/>
        </p:nvSpPr>
        <p:spPr>
          <a:xfrm>
            <a:off x="4356100" y="1989138"/>
            <a:ext cx="792163" cy="2227262"/>
          </a:xfrm>
          <a:prstGeom prst="rect">
            <a:avLst/>
          </a:prstGeom>
          <a:noFill/>
          <a:ln w="9525">
            <a:noFill/>
          </a:ln>
        </p:spPr>
        <p:txBody>
          <a:bodyPr anchor="t">
            <a:spAutoFit/>
          </a:bodyPr>
          <a:lstStyle/>
          <a:p>
            <a:pPr>
              <a:spcBef>
                <a:spcPct val="50000"/>
              </a:spcBef>
            </a:pPr>
            <a:r>
              <a:rPr lang="zh-CN" altLang="en-US" sz="2800" dirty="0">
                <a:latin typeface="Arial" panose="020B0604020202020204" pitchFamily="34" charset="0"/>
                <a:ea typeface="SimHei" panose="02010609060101010101" pitchFamily="49" charset="-122"/>
              </a:rPr>
              <a:t>上帝的国度</a:t>
            </a:r>
            <a:endParaRPr lang="zh-TW" altLang="en-US" sz="2800" dirty="0">
              <a:latin typeface="Arial" panose="020B0604020202020204" pitchFamily="34" charset="0"/>
              <a:ea typeface="SimHei" panose="02010609060101010101" pitchFamily="49" charset="-122"/>
            </a:endParaRPr>
          </a:p>
        </p:txBody>
      </p:sp>
      <p:pic>
        <p:nvPicPr>
          <p:cNvPr id="21511" name="图片 10248" descr="cross_crown_spin_hb"/>
          <p:cNvPicPr>
            <a:picLocks noChangeAspect="1"/>
          </p:cNvPicPr>
          <p:nvPr/>
        </p:nvPicPr>
        <p:blipFill>
          <a:blip r:embed="rId3"/>
          <a:stretch>
            <a:fillRect/>
          </a:stretch>
        </p:blipFill>
        <p:spPr>
          <a:xfrm>
            <a:off x="2266950" y="1268413"/>
            <a:ext cx="1171575" cy="1606550"/>
          </a:xfrm>
          <a:prstGeom prst="rect">
            <a:avLst/>
          </a:prstGeom>
          <a:noFill/>
          <a:ln w="9525">
            <a:noFill/>
          </a:ln>
        </p:spPr>
      </p:pic>
      <p:sp>
        <p:nvSpPr>
          <p:cNvPr id="21512" name="右箭头 10249"/>
          <p:cNvSpPr/>
          <p:nvPr/>
        </p:nvSpPr>
        <p:spPr>
          <a:xfrm rot="10800000">
            <a:off x="1547813" y="2786063"/>
            <a:ext cx="1981200" cy="693737"/>
          </a:xfrm>
          <a:prstGeom prst="rightArrow">
            <a:avLst>
              <a:gd name="adj1" fmla="val 50000"/>
              <a:gd name="adj2" fmla="val 71369"/>
            </a:avLst>
          </a:prstGeom>
          <a:solidFill>
            <a:srgbClr val="FF0000"/>
          </a:solidFill>
          <a:ln w="9525" cap="flat" cmpd="sng">
            <a:solidFill>
              <a:srgbClr val="000000"/>
            </a:solidFill>
            <a:prstDash val="solid"/>
            <a:miter/>
            <a:headEnd type="none" w="med" len="med"/>
            <a:tailEnd type="none" w="med" len="med"/>
          </a:ln>
        </p:spPr>
        <p:txBody>
          <a:bodyPr anchor="t"/>
          <a:lstStyle/>
          <a:p>
            <a:endParaRPr lang="zh-CN" altLang="en-US">
              <a:latin typeface="Arial" panose="020B0604020202020204" pitchFamily="34" charset="0"/>
              <a:ea typeface="宋体" panose="02010600030101010101" pitchFamily="2" charset="-122"/>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标题 12289"/>
          <p:cNvSpPr>
            <a:spLocks noGrp="1"/>
          </p:cNvSpPr>
          <p:nvPr>
            <p:ph type="ctrTitle"/>
          </p:nvPr>
        </p:nvSpPr>
        <p:spPr>
          <a:xfrm>
            <a:off x="685800" y="2130425"/>
            <a:ext cx="7772400" cy="1470025"/>
          </a:xfrm>
        </p:spPr>
        <p:txBody>
          <a:bodyPr anchor="ctr"/>
          <a:lstStyle/>
          <a:p>
            <a:pPr defTabSz="914400">
              <a:buNone/>
            </a:pPr>
            <a:endParaRPr lang="zh-TW" altLang="en-US" sz="4400" kern="1200" baseline="0" dirty="0">
              <a:latin typeface="+mj-lt"/>
              <a:ea typeface="宋体" panose="02010600030101010101" pitchFamily="2" charset="-122"/>
              <a:cs typeface="+mj-cs"/>
            </a:endParaRPr>
          </a:p>
        </p:txBody>
      </p:sp>
      <p:sp>
        <p:nvSpPr>
          <p:cNvPr id="23554" name="副标题 12290"/>
          <p:cNvSpPr>
            <a:spLocks noGrp="1"/>
          </p:cNvSpPr>
          <p:nvPr>
            <p:ph type="subTitle" idx="1"/>
          </p:nvPr>
        </p:nvSpPr>
        <p:spPr>
          <a:xfrm>
            <a:off x="1371600" y="3886200"/>
            <a:ext cx="6400800" cy="1752600"/>
          </a:xfrm>
        </p:spPr>
        <p:txBody>
          <a:bodyPr anchor="t"/>
          <a:lstStyle/>
          <a:p>
            <a:pPr defTabSz="914400"/>
            <a:endParaRPr lang="zh-TW" altLang="en-US" sz="3200" kern="1200" baseline="0" dirty="0">
              <a:latin typeface="+mn-lt"/>
              <a:ea typeface="宋体" panose="02010600030101010101" pitchFamily="2" charset="-122"/>
              <a:cs typeface="+mn-cs"/>
            </a:endParaRPr>
          </a:p>
        </p:txBody>
      </p:sp>
      <p:sp>
        <p:nvSpPr>
          <p:cNvPr id="23555" name="椭圆 12291"/>
          <p:cNvSpPr/>
          <p:nvPr/>
        </p:nvSpPr>
        <p:spPr>
          <a:xfrm>
            <a:off x="0" y="0"/>
            <a:ext cx="9144000" cy="6858000"/>
          </a:xfrm>
          <a:prstGeom prst="ellipse">
            <a:avLst/>
          </a:prstGeom>
          <a:solidFill>
            <a:srgbClr val="FFCC00"/>
          </a:solidFill>
          <a:ln w="9525" cap="flat" cmpd="sng">
            <a:solidFill>
              <a:srgbClr val="000000"/>
            </a:solidFill>
            <a:prstDash val="solid"/>
            <a:round/>
            <a:headEnd type="none" w="med" len="med"/>
            <a:tailEnd type="none" w="med" len="med"/>
          </a:ln>
        </p:spPr>
        <p:txBody>
          <a:bodyPr anchor="t"/>
          <a:lstStyle/>
          <a:p>
            <a:endParaRPr lang="zh-CN" altLang="en-US">
              <a:latin typeface="Arial" panose="020B0604020202020204" pitchFamily="34" charset="0"/>
              <a:ea typeface="宋体" panose="02010600030101010101" pitchFamily="2" charset="-122"/>
            </a:endParaRPr>
          </a:p>
        </p:txBody>
      </p:sp>
      <p:pic>
        <p:nvPicPr>
          <p:cNvPr id="23556" name="图片 12292"/>
          <p:cNvPicPr>
            <a:picLocks noChangeAspect="1"/>
          </p:cNvPicPr>
          <p:nvPr/>
        </p:nvPicPr>
        <p:blipFill>
          <a:blip r:embed="rId3"/>
          <a:stretch>
            <a:fillRect/>
          </a:stretch>
        </p:blipFill>
        <p:spPr>
          <a:xfrm>
            <a:off x="3492500" y="1844675"/>
            <a:ext cx="2178050" cy="3097213"/>
          </a:xfrm>
          <a:prstGeom prst="rect">
            <a:avLst/>
          </a:prstGeom>
          <a:noFill/>
          <a:ln w="9525">
            <a:noFill/>
          </a:ln>
        </p:spPr>
      </p:pic>
      <p:sp>
        <p:nvSpPr>
          <p:cNvPr id="23557" name="文本框 12293"/>
          <p:cNvSpPr txBox="1"/>
          <p:nvPr/>
        </p:nvSpPr>
        <p:spPr>
          <a:xfrm>
            <a:off x="4140200" y="2492375"/>
            <a:ext cx="792163" cy="2227263"/>
          </a:xfrm>
          <a:prstGeom prst="rect">
            <a:avLst/>
          </a:prstGeom>
          <a:noFill/>
          <a:ln w="9525">
            <a:noFill/>
          </a:ln>
        </p:spPr>
        <p:txBody>
          <a:bodyPr anchor="t">
            <a:spAutoFit/>
          </a:bodyPr>
          <a:lstStyle/>
          <a:p>
            <a:pPr algn="ctr">
              <a:spcBef>
                <a:spcPct val="50000"/>
              </a:spcBef>
            </a:pPr>
            <a:r>
              <a:rPr lang="zh-CN" altLang="en-US" sz="2800" dirty="0">
                <a:latin typeface="Arial" panose="020B0604020202020204" pitchFamily="34" charset="0"/>
                <a:ea typeface="SimHei" panose="02010609060101010101" pitchFamily="49" charset="-122"/>
              </a:rPr>
              <a:t>上帝的国度</a:t>
            </a:r>
            <a:endParaRPr lang="zh-TW" altLang="en-US" sz="2800" dirty="0">
              <a:latin typeface="Arial" panose="020B0604020202020204" pitchFamily="34" charset="0"/>
              <a:ea typeface="SimHei" panose="02010609060101010101" pitchFamily="49" charset="-122"/>
            </a:endParaRPr>
          </a:p>
        </p:txBody>
      </p:sp>
      <p:pic>
        <p:nvPicPr>
          <p:cNvPr id="23558" name="图片 12294" descr="cross_peace_on_earthb_hb"/>
          <p:cNvPicPr>
            <a:picLocks noChangeAspect="1"/>
          </p:cNvPicPr>
          <p:nvPr/>
        </p:nvPicPr>
        <p:blipFill>
          <a:blip r:embed="rId4"/>
          <a:stretch>
            <a:fillRect/>
          </a:stretch>
        </p:blipFill>
        <p:spPr>
          <a:xfrm>
            <a:off x="2195513" y="549275"/>
            <a:ext cx="4806950" cy="5761038"/>
          </a:xfrm>
          <a:prstGeom prst="rect">
            <a:avLst/>
          </a:prstGeom>
          <a:noFill/>
          <a:ln w="9525">
            <a:noFill/>
          </a:ln>
        </p:spPr>
      </p:pic>
      <p:pic>
        <p:nvPicPr>
          <p:cNvPr id="23559" name="图片 12295" descr="cross_crown_spin_hb"/>
          <p:cNvPicPr>
            <a:picLocks noChangeAspect="1"/>
          </p:cNvPicPr>
          <p:nvPr/>
        </p:nvPicPr>
        <p:blipFill>
          <a:blip r:embed="rId5"/>
          <a:stretch>
            <a:fillRect/>
          </a:stretch>
        </p:blipFill>
        <p:spPr>
          <a:xfrm>
            <a:off x="3851275" y="549275"/>
            <a:ext cx="1485900" cy="2038350"/>
          </a:xfrm>
          <a:prstGeom prst="rect">
            <a:avLst/>
          </a:prstGeom>
          <a:noFill/>
          <a:ln w="9525">
            <a:noFill/>
          </a:ln>
        </p:spPr>
      </p:pic>
      <p:sp>
        <p:nvSpPr>
          <p:cNvPr id="9" name="文本框 3078"/>
          <p:cNvSpPr txBox="1"/>
          <p:nvPr/>
        </p:nvSpPr>
        <p:spPr>
          <a:xfrm>
            <a:off x="611560" y="86022"/>
            <a:ext cx="8206680" cy="461665"/>
          </a:xfrm>
          <a:prstGeom prst="rect">
            <a:avLst/>
          </a:prstGeom>
          <a:noFill/>
          <a:ln w="9525">
            <a:noFill/>
          </a:ln>
        </p:spPr>
        <p:txBody>
          <a:bodyPr wrap="square" anchor="t">
            <a:spAutoFit/>
          </a:bodyPr>
          <a:lstStyle/>
          <a:p>
            <a:pPr algn="ctr">
              <a:spcBef>
                <a:spcPct val="50000"/>
              </a:spcBef>
            </a:pPr>
            <a:r>
              <a:rPr lang="zh-CN" altLang="en-US" sz="2400" dirty="0">
                <a:solidFill>
                  <a:srgbClr val="FF0000"/>
                </a:solidFill>
                <a:latin typeface="SimHei" panose="02010609060101010101" pitchFamily="49" charset="-122"/>
                <a:ea typeface="SimHei" panose="02010609060101010101" pitchFamily="49" charset="-122"/>
              </a:rPr>
              <a:t>世上的国成了我主和主基督的国</a:t>
            </a:r>
            <a:r>
              <a:rPr lang="zh-CN" altLang="en-US" sz="2400" dirty="0">
                <a:latin typeface="SimHei" panose="02010609060101010101" pitchFamily="49" charset="-122"/>
                <a:ea typeface="SimHei" panose="02010609060101010101" pitchFamily="49" charset="-122"/>
              </a:rPr>
              <a:t>；</a:t>
            </a:r>
            <a:endParaRPr lang="zh-TW" altLang="en-US" sz="2400" dirty="0">
              <a:latin typeface="SimHei" panose="02010609060101010101" pitchFamily="49" charset="-122"/>
              <a:ea typeface="SimHei" panose="02010609060101010101" pitchFamily="49" charset="-122"/>
            </a:endParaRPr>
          </a:p>
        </p:txBody>
      </p:sp>
      <p:sp>
        <p:nvSpPr>
          <p:cNvPr id="10" name="文本框 3078"/>
          <p:cNvSpPr txBox="1"/>
          <p:nvPr/>
        </p:nvSpPr>
        <p:spPr>
          <a:xfrm>
            <a:off x="660862" y="6197103"/>
            <a:ext cx="8206680" cy="461665"/>
          </a:xfrm>
          <a:prstGeom prst="rect">
            <a:avLst/>
          </a:prstGeom>
          <a:noFill/>
          <a:ln w="9525">
            <a:noFill/>
          </a:ln>
        </p:spPr>
        <p:txBody>
          <a:bodyPr wrap="square" anchor="t">
            <a:spAutoFit/>
          </a:bodyPr>
          <a:lstStyle/>
          <a:p>
            <a:pPr algn="ctr">
              <a:spcBef>
                <a:spcPct val="50000"/>
              </a:spcBef>
            </a:pPr>
            <a:r>
              <a:rPr lang="zh-CN" altLang="en-US" sz="2400" dirty="0">
                <a:solidFill>
                  <a:srgbClr val="FF0000"/>
                </a:solidFill>
                <a:latin typeface="SimHei" panose="02010609060101010101" pitchFamily="49" charset="-122"/>
                <a:ea typeface="SimHei" panose="02010609060101010101" pitchFamily="49" charset="-122"/>
              </a:rPr>
              <a:t>祂要作王，直到永永远远。</a:t>
            </a:r>
            <a:endParaRPr lang="zh-TW" altLang="en-US" sz="2400" dirty="0">
              <a:solidFill>
                <a:srgbClr val="FF0000"/>
              </a:solidFill>
              <a:latin typeface="SimHei" panose="02010609060101010101" pitchFamily="49" charset="-122"/>
              <a:ea typeface="SimHei" panose="02010609060101010101" pitchFamily="49" charset="-122"/>
            </a:endParaRPr>
          </a:p>
        </p:txBody>
      </p:sp>
      <p:sp>
        <p:nvSpPr>
          <p:cNvPr id="11" name="文本框 3078"/>
          <p:cNvSpPr txBox="1"/>
          <p:nvPr/>
        </p:nvSpPr>
        <p:spPr>
          <a:xfrm>
            <a:off x="61349" y="3002616"/>
            <a:ext cx="2663825" cy="830997"/>
          </a:xfrm>
          <a:prstGeom prst="rect">
            <a:avLst/>
          </a:prstGeom>
          <a:noFill/>
          <a:ln w="9525">
            <a:noFill/>
          </a:ln>
        </p:spPr>
        <p:txBody>
          <a:bodyPr wrap="square" anchor="t">
            <a:spAutoFit/>
          </a:bodyPr>
          <a:lstStyle/>
          <a:p>
            <a:pPr algn="ctr">
              <a:spcBef>
                <a:spcPct val="50000"/>
              </a:spcBef>
            </a:pPr>
            <a:r>
              <a:rPr lang="zh-CN" altLang="en-US" sz="4800" dirty="0">
                <a:solidFill>
                  <a:srgbClr val="FF0000"/>
                </a:solidFill>
                <a:latin typeface="SimHei" panose="02010609060101010101" pitchFamily="49" charset="-122"/>
                <a:ea typeface="SimHei" panose="02010609060101010101" pitchFamily="49" charset="-122"/>
              </a:rPr>
              <a:t>祂要作王</a:t>
            </a:r>
            <a:endParaRPr lang="zh-TW" altLang="en-US" sz="4800" dirty="0">
              <a:solidFill>
                <a:srgbClr val="FF0000"/>
              </a:solidFill>
              <a:latin typeface="SimHei" panose="02010609060101010101" pitchFamily="49" charset="-122"/>
              <a:ea typeface="SimHei" panose="02010609060101010101" pitchFamily="49" charset="-122"/>
            </a:endParaRPr>
          </a:p>
        </p:txBody>
      </p:sp>
      <p:sp>
        <p:nvSpPr>
          <p:cNvPr id="12" name="文本框 3078"/>
          <p:cNvSpPr txBox="1"/>
          <p:nvPr/>
        </p:nvSpPr>
        <p:spPr>
          <a:xfrm>
            <a:off x="6400860" y="2886034"/>
            <a:ext cx="2824609" cy="830997"/>
          </a:xfrm>
          <a:prstGeom prst="rect">
            <a:avLst/>
          </a:prstGeom>
          <a:noFill/>
          <a:ln w="9525">
            <a:noFill/>
          </a:ln>
        </p:spPr>
        <p:txBody>
          <a:bodyPr wrap="square" anchor="t">
            <a:spAutoFit/>
          </a:bodyPr>
          <a:lstStyle/>
          <a:p>
            <a:pPr algn="ctr">
              <a:spcBef>
                <a:spcPct val="50000"/>
              </a:spcBef>
            </a:pPr>
            <a:r>
              <a:rPr lang="zh-CN" altLang="en-US" sz="4800" dirty="0">
                <a:solidFill>
                  <a:srgbClr val="FF0000"/>
                </a:solidFill>
                <a:latin typeface="SimHei" panose="02010609060101010101" pitchFamily="49" charset="-122"/>
                <a:ea typeface="SimHei" panose="02010609060101010101" pitchFamily="49" charset="-122"/>
              </a:rPr>
              <a:t>祂要作王</a:t>
            </a:r>
            <a:endParaRPr lang="zh-TW" altLang="en-US" sz="4800" dirty="0">
              <a:solidFill>
                <a:srgbClr val="FF0000"/>
              </a:solidFill>
              <a:latin typeface="SimHei" panose="02010609060101010101" pitchFamily="49" charset="-122"/>
              <a:ea typeface="SimHei" panose="02010609060101010101" pitchFamily="49" charset="-122"/>
            </a:endParaRPr>
          </a:p>
        </p:txBody>
      </p:sp>
      <p:sp>
        <p:nvSpPr>
          <p:cNvPr id="13" name="文本框 3078"/>
          <p:cNvSpPr txBox="1"/>
          <p:nvPr/>
        </p:nvSpPr>
        <p:spPr>
          <a:xfrm>
            <a:off x="3541612" y="5539921"/>
            <a:ext cx="2133189" cy="461665"/>
          </a:xfrm>
          <a:prstGeom prst="rect">
            <a:avLst/>
          </a:prstGeom>
          <a:noFill/>
          <a:ln w="9525">
            <a:noFill/>
          </a:ln>
        </p:spPr>
        <p:txBody>
          <a:bodyPr wrap="square" anchor="t">
            <a:spAutoFit/>
          </a:bodyPr>
          <a:lstStyle/>
          <a:p>
            <a:pPr algn="ctr">
              <a:spcBef>
                <a:spcPct val="50000"/>
              </a:spcBef>
            </a:pPr>
            <a:r>
              <a:rPr lang="zh-CN" altLang="en-US" sz="2400" dirty="0">
                <a:solidFill>
                  <a:srgbClr val="FF0000"/>
                </a:solidFill>
                <a:latin typeface="SimHei" panose="02010609060101010101" pitchFamily="49" charset="-122"/>
                <a:ea typeface="SimHei" panose="02010609060101010101" pitchFamily="49" charset="-122"/>
              </a:rPr>
              <a:t>启示录</a:t>
            </a:r>
            <a:r>
              <a:rPr lang="en-US" altLang="zh-CN" sz="2400" dirty="0">
                <a:solidFill>
                  <a:srgbClr val="FF0000"/>
                </a:solidFill>
                <a:latin typeface="SimHei" panose="02010609060101010101" pitchFamily="49" charset="-122"/>
                <a:ea typeface="SimHei" panose="02010609060101010101" pitchFamily="49" charset="-122"/>
              </a:rPr>
              <a:t>11:15</a:t>
            </a:r>
            <a:endParaRPr lang="zh-TW" altLang="en-US" sz="2400" dirty="0">
              <a:solidFill>
                <a:srgbClr val="FF0000"/>
              </a:solidFill>
              <a:latin typeface="SimHei" panose="02010609060101010101" pitchFamily="49" charset="-122"/>
              <a:ea typeface="SimHei" panose="02010609060101010101" pitchFamily="49"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dirty="0">
                <a:latin typeface="黑体" panose="02010609060101010101" pitchFamily="49" charset="-122"/>
                <a:ea typeface="黑体" panose="02010609060101010101" pitchFamily="49" charset="-122"/>
              </a:rPr>
              <a:t>初代基督徒见面记号</a:t>
            </a:r>
          </a:p>
        </p:txBody>
      </p:sp>
      <p:sp>
        <p:nvSpPr>
          <p:cNvPr id="206" name=" 206"/>
          <p:cNvSpPr/>
          <p:nvPr/>
        </p:nvSpPr>
        <p:spPr>
          <a:xfrm rot="21300000">
            <a:off x="1366520" y="2816225"/>
            <a:ext cx="5208905" cy="2541905"/>
          </a:xfrm>
          <a:prstGeom prst="blockArc">
            <a:avLst>
              <a:gd name="adj1" fmla="val 10800000"/>
              <a:gd name="adj2" fmla="val 21062239"/>
              <a:gd name="adj3" fmla="val 5856"/>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5" name="标题 1"/>
          <p:cNvSpPr>
            <a:spLocks noGrp="1"/>
          </p:cNvSpPr>
          <p:nvPr/>
        </p:nvSpPr>
        <p:spPr>
          <a:xfrm>
            <a:off x="893445" y="4739005"/>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bg1"/>
                </a:solidFill>
                <a:latin typeface="SimHei" panose="02010609060101010101" charset="-122"/>
                <a:ea typeface="SimHei" panose="02010609060101010101" charset="-122"/>
                <a:cs typeface="+mj-cs"/>
              </a:defRPr>
            </a:lvl1pPr>
          </a:lstStyle>
          <a:p>
            <a:pPr algn="ctr"/>
            <a:r>
              <a:rPr lang="zh-CN" altLang="en-US" dirty="0">
                <a:solidFill>
                  <a:srgbClr val="0070C0"/>
                </a:solidFill>
              </a:rPr>
              <a:t>主动者先做个弧度记号</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latin typeface="SimHei" panose="02010609060101010101" pitchFamily="49" charset="-122"/>
                <a:ea typeface="SimHei" panose="02010609060101010101" pitchFamily="49" charset="-122"/>
              </a:rPr>
              <a:t>天国的恢复</a:t>
            </a:r>
            <a:endParaRPr lang="zh-SG" altLang="en-US" dirty="0">
              <a:latin typeface="SimHei" panose="02010609060101010101" pitchFamily="49" charset="-122"/>
              <a:ea typeface="SimHei" panose="02010609060101010101" pitchFamily="49" charset="-122"/>
            </a:endParaRPr>
          </a:p>
        </p:txBody>
      </p:sp>
      <p:sp>
        <p:nvSpPr>
          <p:cNvPr id="3" name="内容占位符 2"/>
          <p:cNvSpPr>
            <a:spLocks noGrp="1"/>
          </p:cNvSpPr>
          <p:nvPr>
            <p:ph idx="1"/>
          </p:nvPr>
        </p:nvSpPr>
        <p:spPr>
          <a:xfrm>
            <a:off x="457200" y="1484784"/>
            <a:ext cx="8229600" cy="4525963"/>
          </a:xfrm>
        </p:spPr>
        <p:txBody>
          <a:bodyPr/>
          <a:lstStyle/>
          <a:p>
            <a:r>
              <a:rPr lang="zh-CN" altLang="en-US" sz="2800" dirty="0">
                <a:latin typeface="SimHei" panose="02010609060101010101" pitchFamily="49" charset="-122"/>
                <a:ea typeface="SimHei" panose="02010609060101010101" pitchFamily="49" charset="-122"/>
              </a:rPr>
              <a:t>为了让神的儿女能够得回这地的治理权，天父除了藉着祂的独生儿子耶稣基督在十字架的代赎恢复儿女们的身份、权柄和自由之外，也藉着圣灵的内住：</a:t>
            </a:r>
            <a:endParaRPr lang="en-US" altLang="zh-CN" sz="2800" dirty="0">
              <a:latin typeface="SimHei" panose="02010609060101010101" pitchFamily="49" charset="-122"/>
              <a:ea typeface="SimHei" panose="02010609060101010101" pitchFamily="49" charset="-122"/>
            </a:endParaRPr>
          </a:p>
        </p:txBody>
      </p:sp>
      <p:sp>
        <p:nvSpPr>
          <p:cNvPr id="4" name="文本框 3"/>
          <p:cNvSpPr txBox="1"/>
          <p:nvPr/>
        </p:nvSpPr>
        <p:spPr>
          <a:xfrm>
            <a:off x="6099965" y="3885710"/>
            <a:ext cx="2664296" cy="1030795"/>
          </a:xfrm>
          <a:prstGeom prst="rect">
            <a:avLst/>
          </a:prstGeom>
          <a:noFill/>
        </p:spPr>
        <p:txBody>
          <a:bodyPr wrap="square" rtlCol="0">
            <a:spAutoFit/>
          </a:bodyPr>
          <a:lstStyle/>
          <a:p>
            <a:pPr algn="ctr">
              <a:lnSpc>
                <a:spcPts val="3000"/>
              </a:lnSpc>
              <a:spcBef>
                <a:spcPts val="600"/>
              </a:spcBef>
              <a:spcAft>
                <a:spcPts val="600"/>
              </a:spcAft>
            </a:pPr>
            <a:r>
              <a:rPr lang="zh-CN" altLang="en-US" sz="3200" dirty="0">
                <a:solidFill>
                  <a:srgbClr val="FF0000"/>
                </a:solidFill>
                <a:latin typeface="黑体" panose="02010609060101010101" pitchFamily="49" charset="-122"/>
                <a:ea typeface="黑体" panose="02010609060101010101" pitchFamily="49" charset="-122"/>
              </a:rPr>
              <a:t>在这地上</a:t>
            </a:r>
            <a:endParaRPr lang="en-US" altLang="zh-CN" sz="3200" dirty="0">
              <a:solidFill>
                <a:srgbClr val="FF0000"/>
              </a:solidFill>
              <a:latin typeface="黑体" panose="02010609060101010101" pitchFamily="49" charset="-122"/>
              <a:ea typeface="黑体" panose="02010609060101010101" pitchFamily="49" charset="-122"/>
            </a:endParaRPr>
          </a:p>
          <a:p>
            <a:pPr algn="ctr">
              <a:lnSpc>
                <a:spcPts val="3000"/>
              </a:lnSpc>
              <a:spcBef>
                <a:spcPts val="600"/>
              </a:spcBef>
              <a:spcAft>
                <a:spcPts val="600"/>
              </a:spcAft>
            </a:pPr>
            <a:r>
              <a:rPr lang="zh-CN" altLang="en-US" sz="3200" dirty="0">
                <a:solidFill>
                  <a:srgbClr val="FF0000"/>
                </a:solidFill>
                <a:latin typeface="黑体" panose="02010609060101010101" pitchFamily="49" charset="-122"/>
                <a:ea typeface="黑体" panose="02010609060101010101" pitchFamily="49" charset="-122"/>
              </a:rPr>
              <a:t>建立神的国度</a:t>
            </a:r>
            <a:endParaRPr lang="zh-SG" altLang="en-US" sz="3200" dirty="0">
              <a:solidFill>
                <a:srgbClr val="FF0000"/>
              </a:solidFill>
              <a:latin typeface="黑体" panose="02010609060101010101" pitchFamily="49" charset="-122"/>
              <a:ea typeface="黑体" panose="02010609060101010101" pitchFamily="49" charset="-122"/>
            </a:endParaRPr>
          </a:p>
        </p:txBody>
      </p:sp>
      <p:sp>
        <p:nvSpPr>
          <p:cNvPr id="6" name="矩形: 圆角 5"/>
          <p:cNvSpPr/>
          <p:nvPr/>
        </p:nvSpPr>
        <p:spPr>
          <a:xfrm>
            <a:off x="2677072" y="3645023"/>
            <a:ext cx="3229589" cy="15121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1200"/>
              </a:spcBef>
            </a:pPr>
            <a:r>
              <a:rPr lang="en-US" altLang="zh-CN" sz="2400" dirty="0">
                <a:solidFill>
                  <a:schemeClr val="tx1"/>
                </a:solidFill>
                <a:latin typeface="SimHei" panose="02010609060101010101" pitchFamily="49" charset="-122"/>
                <a:ea typeface="SimHei" panose="02010609060101010101" pitchFamily="49" charset="-122"/>
              </a:rPr>
              <a:t> 1. </a:t>
            </a:r>
            <a:r>
              <a:rPr lang="zh-CN" altLang="en-US" sz="2400" dirty="0">
                <a:solidFill>
                  <a:schemeClr val="tx1"/>
                </a:solidFill>
                <a:latin typeface="SimHei" panose="02010609060101010101" pitchFamily="49" charset="-122"/>
                <a:ea typeface="SimHei" panose="02010609060101010101" pitchFamily="49" charset="-122"/>
              </a:rPr>
              <a:t>重生更新的生命</a:t>
            </a:r>
            <a:endParaRPr lang="en-US" altLang="zh-CN" sz="2400" dirty="0">
              <a:solidFill>
                <a:schemeClr val="tx1"/>
              </a:solidFill>
              <a:latin typeface="SimHei" panose="02010609060101010101" pitchFamily="49" charset="-122"/>
              <a:ea typeface="SimHei" panose="02010609060101010101" pitchFamily="49" charset="-122"/>
            </a:endParaRPr>
          </a:p>
          <a:p>
            <a:r>
              <a:rPr lang="en-US" altLang="zh-CN" sz="2400" dirty="0">
                <a:solidFill>
                  <a:schemeClr val="tx1"/>
                </a:solidFill>
                <a:latin typeface="SimHei" panose="02010609060101010101" pitchFamily="49" charset="-122"/>
                <a:ea typeface="SimHei" panose="02010609060101010101" pitchFamily="49" charset="-122"/>
              </a:rPr>
              <a:t> 2. </a:t>
            </a:r>
            <a:r>
              <a:rPr lang="zh-CN" altLang="en-US" sz="2400" dirty="0">
                <a:solidFill>
                  <a:schemeClr val="tx1"/>
                </a:solidFill>
                <a:latin typeface="SimHei" panose="02010609060101010101" pitchFamily="49" charset="-122"/>
                <a:ea typeface="SimHei" panose="02010609060101010101" pitchFamily="49" charset="-122"/>
              </a:rPr>
              <a:t>赐下服事的恩赐</a:t>
            </a:r>
            <a:endParaRPr lang="en-US" altLang="zh-CN" sz="2400" dirty="0">
              <a:solidFill>
                <a:schemeClr val="tx1"/>
              </a:solidFill>
              <a:latin typeface="SimHei" panose="02010609060101010101" pitchFamily="49" charset="-122"/>
              <a:ea typeface="SimHei" panose="02010609060101010101" pitchFamily="49" charset="-122"/>
            </a:endParaRPr>
          </a:p>
          <a:p>
            <a:r>
              <a:rPr lang="en-US" altLang="zh-CN" sz="2400" dirty="0">
                <a:solidFill>
                  <a:schemeClr val="tx1"/>
                </a:solidFill>
                <a:latin typeface="SimHei" panose="02010609060101010101" pitchFamily="49" charset="-122"/>
                <a:ea typeface="SimHei" panose="02010609060101010101" pitchFamily="49" charset="-122"/>
              </a:rPr>
              <a:t> 3. </a:t>
            </a:r>
            <a:r>
              <a:rPr lang="zh-CN" altLang="en-US" sz="2400" dirty="0">
                <a:solidFill>
                  <a:schemeClr val="tx1"/>
                </a:solidFill>
                <a:latin typeface="SimHei" panose="02010609060101010101" pitchFamily="49" charset="-122"/>
                <a:ea typeface="SimHei" panose="02010609060101010101" pitchFamily="49" charset="-122"/>
              </a:rPr>
              <a:t>赐予天国的钥匙</a:t>
            </a:r>
            <a:endParaRPr lang="zh-SG" altLang="en-US" dirty="0"/>
          </a:p>
        </p:txBody>
      </p:sp>
      <p:sp>
        <p:nvSpPr>
          <p:cNvPr id="7" name="文本框 6"/>
          <p:cNvSpPr txBox="1"/>
          <p:nvPr/>
        </p:nvSpPr>
        <p:spPr>
          <a:xfrm>
            <a:off x="395536" y="4005061"/>
            <a:ext cx="2088232" cy="584775"/>
          </a:xfrm>
          <a:prstGeom prst="rect">
            <a:avLst/>
          </a:prstGeom>
          <a:noFill/>
        </p:spPr>
        <p:txBody>
          <a:bodyPr wrap="square" rtlCol="0">
            <a:spAutoFit/>
          </a:bodyPr>
          <a:lstStyle/>
          <a:p>
            <a:pPr algn="ctr">
              <a:spcBef>
                <a:spcPts val="600"/>
              </a:spcBef>
              <a:spcAft>
                <a:spcPts val="600"/>
              </a:spcAft>
            </a:pPr>
            <a:r>
              <a:rPr lang="zh-CN" altLang="en-US" sz="3200" dirty="0">
                <a:solidFill>
                  <a:srgbClr val="FF0000"/>
                </a:solidFill>
                <a:latin typeface="黑体" panose="02010609060101010101" pitchFamily="49" charset="-122"/>
                <a:ea typeface="黑体" panose="02010609060101010101" pitchFamily="49" charset="-122"/>
              </a:rPr>
              <a:t>藉着圣灵</a:t>
            </a:r>
            <a:endParaRPr lang="zh-SG" altLang="en-US" sz="3200" dirty="0">
              <a:solidFill>
                <a:srgbClr val="FF0000"/>
              </a:solidFill>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 206"/>
          <p:cNvSpPr/>
          <p:nvPr/>
        </p:nvSpPr>
        <p:spPr>
          <a:xfrm rot="10320000">
            <a:off x="1410970" y="1899285"/>
            <a:ext cx="5208905" cy="2541905"/>
          </a:xfrm>
          <a:prstGeom prst="blockArc">
            <a:avLst>
              <a:gd name="adj1" fmla="val 10800000"/>
              <a:gd name="adj2" fmla="val 21062239"/>
              <a:gd name="adj3" fmla="val 5856"/>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5" name="标题 1"/>
          <p:cNvSpPr>
            <a:spLocks noGrp="1"/>
          </p:cNvSpPr>
          <p:nvPr/>
        </p:nvSpPr>
        <p:spPr>
          <a:xfrm>
            <a:off x="893445" y="4739005"/>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bg1"/>
                </a:solidFill>
                <a:latin typeface="SimHei" panose="02010609060101010101" charset="-122"/>
                <a:ea typeface="SimHei" panose="02010609060101010101" charset="-122"/>
                <a:cs typeface="+mj-cs"/>
              </a:defRPr>
            </a:lvl1pPr>
          </a:lstStyle>
          <a:p>
            <a:pPr algn="ctr"/>
            <a:r>
              <a:rPr lang="zh-CN" altLang="en-US" dirty="0">
                <a:solidFill>
                  <a:srgbClr val="0070C0"/>
                </a:solidFill>
              </a:rPr>
              <a:t>被动者再做个相反弧度记号</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dirty="0">
                <a:latin typeface="黑体" panose="02010609060101010101" pitchFamily="49" charset="-122"/>
                <a:ea typeface="黑体" panose="02010609060101010101" pitchFamily="49" charset="-122"/>
              </a:rPr>
              <a:t>合成一个</a:t>
            </a:r>
            <a:r>
              <a:rPr lang="en-US" altLang="zh-CN" dirty="0">
                <a:latin typeface="黑体" panose="02010609060101010101" pitchFamily="49" charset="-122"/>
                <a:ea typeface="黑体" panose="02010609060101010101" pitchFamily="49" charset="-122"/>
              </a:rPr>
              <a:t>“</a:t>
            </a:r>
            <a:r>
              <a:rPr lang="zh-CN" altLang="en-US" dirty="0">
                <a:latin typeface="黑体" panose="02010609060101010101" pitchFamily="49" charset="-122"/>
                <a:ea typeface="黑体" panose="02010609060101010101" pitchFamily="49" charset="-122"/>
              </a:rPr>
              <a:t>鱼</a:t>
            </a:r>
            <a:r>
              <a:rPr lang="en-US" altLang="zh-CN" dirty="0">
                <a:latin typeface="黑体" panose="02010609060101010101" pitchFamily="49" charset="-122"/>
                <a:ea typeface="黑体" panose="02010609060101010101" pitchFamily="49" charset="-122"/>
              </a:rPr>
              <a:t>”</a:t>
            </a:r>
            <a:r>
              <a:rPr lang="zh-CN" altLang="en-US" dirty="0">
                <a:latin typeface="黑体" panose="02010609060101010101" pitchFamily="49" charset="-122"/>
                <a:ea typeface="黑体" panose="02010609060101010101" pitchFamily="49" charset="-122"/>
              </a:rPr>
              <a:t>的记号</a:t>
            </a:r>
          </a:p>
        </p:txBody>
      </p:sp>
      <p:sp>
        <p:nvSpPr>
          <p:cNvPr id="206" name=" 206"/>
          <p:cNvSpPr/>
          <p:nvPr/>
        </p:nvSpPr>
        <p:spPr>
          <a:xfrm rot="21300000">
            <a:off x="2287270" y="2747645"/>
            <a:ext cx="5208905" cy="2541905"/>
          </a:xfrm>
          <a:prstGeom prst="blockArc">
            <a:avLst>
              <a:gd name="adj1" fmla="val 10800000"/>
              <a:gd name="adj2" fmla="val 21062239"/>
              <a:gd name="adj3" fmla="val 5856"/>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4" name=" 206"/>
          <p:cNvSpPr/>
          <p:nvPr/>
        </p:nvSpPr>
        <p:spPr>
          <a:xfrm rot="9420000">
            <a:off x="1814484" y="1642225"/>
            <a:ext cx="5208905" cy="2541905"/>
          </a:xfrm>
          <a:prstGeom prst="blockArc">
            <a:avLst>
              <a:gd name="adj1" fmla="val 10800000"/>
              <a:gd name="adj2" fmla="val 21062239"/>
              <a:gd name="adj3" fmla="val 5856"/>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5" name="标题 1">
            <a:extLst>
              <a:ext uri="{FF2B5EF4-FFF2-40B4-BE49-F238E27FC236}">
                <a16:creationId xmlns:a16="http://schemas.microsoft.com/office/drawing/2014/main" id="{BB0FB370-8316-4CFC-ACFA-3245BBC5374F}"/>
              </a:ext>
            </a:extLst>
          </p:cNvPr>
          <p:cNvSpPr txBox="1">
            <a:spLocks/>
          </p:cNvSpPr>
          <p:nvPr/>
        </p:nvSpPr>
        <p:spPr>
          <a:xfrm>
            <a:off x="4067944" y="4797152"/>
            <a:ext cx="4825832" cy="1143000"/>
          </a:xfrm>
          <a:prstGeom prst="rect">
            <a:avLst/>
          </a:prstGeom>
          <a:noFill/>
          <a:ln w="9525">
            <a:noFill/>
          </a:ln>
        </p:spPr>
        <p:txBody>
          <a:bodyPr anchor="ctr"/>
          <a:lstStyle>
            <a:lvl1pPr marL="0" lvl="0" indent="0" algn="ctr" defTabSz="914400" eaLnBrk="1" fontAlgn="base" latinLnBrk="0" hangingPunct="1">
              <a:lnSpc>
                <a:spcPct val="100000"/>
              </a:lnSpc>
              <a:spcBef>
                <a:spcPct val="0"/>
              </a:spcBef>
              <a:spcAft>
                <a:spcPct val="0"/>
              </a:spcAft>
              <a:buClr>
                <a:srgbClr val="000000"/>
              </a:buClr>
              <a:buNone/>
              <a:defRPr sz="4400" b="0" i="0" u="none" kern="1200" baseline="0">
                <a:solidFill>
                  <a:schemeClr val="tx2"/>
                </a:solidFill>
                <a:latin typeface="+mj-lt"/>
                <a:ea typeface="+mj-ea"/>
                <a:cs typeface="+mj-cs"/>
              </a:defRPr>
            </a:lvl1pPr>
          </a:lstStyle>
          <a:p>
            <a:r>
              <a:rPr lang="zh-CN" altLang="en-US" sz="2800" dirty="0">
                <a:latin typeface="黑体" panose="02010609060101010101" pitchFamily="49" charset="-122"/>
                <a:ea typeface="黑体" panose="02010609060101010101" pitchFamily="49" charset="-122"/>
              </a:rPr>
              <a:t>为何用</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鱼</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作为记号？</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27584" y="456449"/>
            <a:ext cx="6985773" cy="646331"/>
          </a:xfrm>
          <a:prstGeom prst="rect">
            <a:avLst/>
          </a:prstGeom>
          <a:noFill/>
        </p:spPr>
        <p:txBody>
          <a:bodyPr wrap="square" rtlCol="0" anchor="t">
            <a:spAutoFit/>
          </a:bodyPr>
          <a:lstStyle/>
          <a:p>
            <a:pPr algn="ctr"/>
            <a:r>
              <a:rPr lang="zh-CN" altLang="en-US" sz="3600" dirty="0">
                <a:solidFill>
                  <a:srgbClr val="0070C0"/>
                </a:solidFill>
                <a:latin typeface="STHupo" panose="02010800040101010101" charset="-122"/>
                <a:ea typeface="STHupo" panose="02010800040101010101" charset="-122"/>
              </a:rPr>
              <a:t> 希腊文：耶稣基督神的儿子救主</a:t>
            </a:r>
          </a:p>
        </p:txBody>
      </p:sp>
      <p:pic>
        <p:nvPicPr>
          <p:cNvPr id="7" name="图片 6"/>
          <p:cNvPicPr>
            <a:picLocks noChangeAspect="1"/>
          </p:cNvPicPr>
          <p:nvPr/>
        </p:nvPicPr>
        <p:blipFill>
          <a:blip r:embed="rId2"/>
          <a:stretch>
            <a:fillRect/>
          </a:stretch>
        </p:blipFill>
        <p:spPr>
          <a:xfrm>
            <a:off x="1618932" y="3604376"/>
            <a:ext cx="6194425" cy="2390775"/>
          </a:xfrm>
          <a:prstGeom prst="rect">
            <a:avLst/>
          </a:prstGeom>
        </p:spPr>
      </p:pic>
      <p:sp>
        <p:nvSpPr>
          <p:cNvPr id="3" name="矩形: 圆角 2">
            <a:extLst>
              <a:ext uri="{FF2B5EF4-FFF2-40B4-BE49-F238E27FC236}">
                <a16:creationId xmlns:a16="http://schemas.microsoft.com/office/drawing/2014/main" id="{2AA3C915-80D5-4672-A5C4-EC2E01E3167E}"/>
              </a:ext>
            </a:extLst>
          </p:cNvPr>
          <p:cNvSpPr/>
          <p:nvPr/>
        </p:nvSpPr>
        <p:spPr>
          <a:xfrm>
            <a:off x="702830" y="2432570"/>
            <a:ext cx="997527" cy="547369"/>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latin typeface="黑体" panose="02010609060101010101" pitchFamily="49" charset="-122"/>
                <a:ea typeface="黑体" panose="02010609060101010101" pitchFamily="49" charset="-122"/>
              </a:rPr>
              <a:t>耶稣</a:t>
            </a:r>
            <a:endParaRPr lang="zh-SG" altLang="en-US" sz="2400" dirty="0">
              <a:latin typeface="黑体" panose="02010609060101010101" pitchFamily="49" charset="-122"/>
              <a:ea typeface="黑体" panose="02010609060101010101" pitchFamily="49" charset="-122"/>
            </a:endParaRPr>
          </a:p>
        </p:txBody>
      </p:sp>
      <p:cxnSp>
        <p:nvCxnSpPr>
          <p:cNvPr id="6" name="直接箭头连接符 5">
            <a:extLst>
              <a:ext uri="{FF2B5EF4-FFF2-40B4-BE49-F238E27FC236}">
                <a16:creationId xmlns:a16="http://schemas.microsoft.com/office/drawing/2014/main" id="{3C254FF6-B91B-400B-B595-0550E94FF18A}"/>
              </a:ext>
            </a:extLst>
          </p:cNvPr>
          <p:cNvCxnSpPr>
            <a:cxnSpLocks/>
          </p:cNvCxnSpPr>
          <p:nvPr/>
        </p:nvCxnSpPr>
        <p:spPr>
          <a:xfrm>
            <a:off x="1285327" y="2979939"/>
            <a:ext cx="415030" cy="898123"/>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9" name="矩形: 圆角 8">
            <a:extLst>
              <a:ext uri="{FF2B5EF4-FFF2-40B4-BE49-F238E27FC236}">
                <a16:creationId xmlns:a16="http://schemas.microsoft.com/office/drawing/2014/main" id="{A411AA33-EB9F-4208-9510-B27E87996AB4}"/>
              </a:ext>
            </a:extLst>
          </p:cNvPr>
          <p:cNvSpPr/>
          <p:nvPr/>
        </p:nvSpPr>
        <p:spPr>
          <a:xfrm>
            <a:off x="2230857" y="2046231"/>
            <a:ext cx="997527" cy="547369"/>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latin typeface="黑体" panose="02010609060101010101" pitchFamily="49" charset="-122"/>
                <a:ea typeface="黑体" panose="02010609060101010101" pitchFamily="49" charset="-122"/>
              </a:rPr>
              <a:t>基督</a:t>
            </a:r>
            <a:endParaRPr lang="zh-SG" altLang="en-US" sz="2400" dirty="0">
              <a:latin typeface="黑体" panose="02010609060101010101" pitchFamily="49" charset="-122"/>
              <a:ea typeface="黑体" panose="02010609060101010101" pitchFamily="49" charset="-122"/>
            </a:endParaRPr>
          </a:p>
        </p:txBody>
      </p:sp>
      <p:cxnSp>
        <p:nvCxnSpPr>
          <p:cNvPr id="10" name="直接箭头连接符 9">
            <a:extLst>
              <a:ext uri="{FF2B5EF4-FFF2-40B4-BE49-F238E27FC236}">
                <a16:creationId xmlns:a16="http://schemas.microsoft.com/office/drawing/2014/main" id="{61665696-A8CE-4CA1-8820-FE0D1A16CDDF}"/>
              </a:ext>
            </a:extLst>
          </p:cNvPr>
          <p:cNvCxnSpPr>
            <a:cxnSpLocks/>
            <a:stCxn id="9" idx="2"/>
          </p:cNvCxnSpPr>
          <p:nvPr/>
        </p:nvCxnSpPr>
        <p:spPr>
          <a:xfrm>
            <a:off x="2729621" y="2593600"/>
            <a:ext cx="244763" cy="982029"/>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3" name="矩形: 圆角 12">
            <a:extLst>
              <a:ext uri="{FF2B5EF4-FFF2-40B4-BE49-F238E27FC236}">
                <a16:creationId xmlns:a16="http://schemas.microsoft.com/office/drawing/2014/main" id="{2A4079C3-000A-44D5-BC81-D1D74D9CA635}"/>
              </a:ext>
            </a:extLst>
          </p:cNvPr>
          <p:cNvSpPr/>
          <p:nvPr/>
        </p:nvSpPr>
        <p:spPr>
          <a:xfrm>
            <a:off x="3787776" y="1885201"/>
            <a:ext cx="997527" cy="547369"/>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latin typeface="黑体" panose="02010609060101010101" pitchFamily="49" charset="-122"/>
                <a:ea typeface="黑体" panose="02010609060101010101" pitchFamily="49" charset="-122"/>
              </a:rPr>
              <a:t>神的</a:t>
            </a:r>
            <a:endParaRPr lang="zh-SG" altLang="en-US" sz="2400" dirty="0">
              <a:latin typeface="黑体" panose="02010609060101010101" pitchFamily="49" charset="-122"/>
              <a:ea typeface="黑体" panose="02010609060101010101" pitchFamily="49" charset="-122"/>
            </a:endParaRPr>
          </a:p>
        </p:txBody>
      </p:sp>
      <p:cxnSp>
        <p:nvCxnSpPr>
          <p:cNvPr id="14" name="直接箭头连接符 13">
            <a:extLst>
              <a:ext uri="{FF2B5EF4-FFF2-40B4-BE49-F238E27FC236}">
                <a16:creationId xmlns:a16="http://schemas.microsoft.com/office/drawing/2014/main" id="{CC321055-97C9-44C1-BF8F-F00757E08A5C}"/>
              </a:ext>
            </a:extLst>
          </p:cNvPr>
          <p:cNvCxnSpPr>
            <a:cxnSpLocks/>
          </p:cNvCxnSpPr>
          <p:nvPr/>
        </p:nvCxnSpPr>
        <p:spPr>
          <a:xfrm>
            <a:off x="4287146" y="2432570"/>
            <a:ext cx="0" cy="99643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6" name="矩形: 圆角 15">
            <a:extLst>
              <a:ext uri="{FF2B5EF4-FFF2-40B4-BE49-F238E27FC236}">
                <a16:creationId xmlns:a16="http://schemas.microsoft.com/office/drawing/2014/main" id="{A83AA82F-CF69-4C44-B8D3-EF0E72F17B42}"/>
              </a:ext>
            </a:extLst>
          </p:cNvPr>
          <p:cNvSpPr/>
          <p:nvPr/>
        </p:nvSpPr>
        <p:spPr>
          <a:xfrm>
            <a:off x="5399520" y="2046231"/>
            <a:ext cx="997527" cy="547369"/>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latin typeface="黑体" panose="02010609060101010101" pitchFamily="49" charset="-122"/>
                <a:ea typeface="黑体" panose="02010609060101010101" pitchFamily="49" charset="-122"/>
              </a:rPr>
              <a:t>儿子</a:t>
            </a:r>
            <a:endParaRPr lang="zh-SG" altLang="en-US" sz="2400" dirty="0">
              <a:latin typeface="黑体" panose="02010609060101010101" pitchFamily="49" charset="-122"/>
              <a:ea typeface="黑体" panose="02010609060101010101" pitchFamily="49" charset="-122"/>
            </a:endParaRPr>
          </a:p>
        </p:txBody>
      </p:sp>
      <p:cxnSp>
        <p:nvCxnSpPr>
          <p:cNvPr id="17" name="直接箭头连接符 16">
            <a:extLst>
              <a:ext uri="{FF2B5EF4-FFF2-40B4-BE49-F238E27FC236}">
                <a16:creationId xmlns:a16="http://schemas.microsoft.com/office/drawing/2014/main" id="{43B701CA-DB2D-4FFD-9DD9-AF9B15957DC8}"/>
              </a:ext>
            </a:extLst>
          </p:cNvPr>
          <p:cNvCxnSpPr>
            <a:cxnSpLocks/>
          </p:cNvCxnSpPr>
          <p:nvPr/>
        </p:nvCxnSpPr>
        <p:spPr>
          <a:xfrm flipH="1">
            <a:off x="5511572" y="2606026"/>
            <a:ext cx="386711" cy="822974"/>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20" name="矩形: 圆角 19">
            <a:extLst>
              <a:ext uri="{FF2B5EF4-FFF2-40B4-BE49-F238E27FC236}">
                <a16:creationId xmlns:a16="http://schemas.microsoft.com/office/drawing/2014/main" id="{2D399DF3-72BC-48E3-BCB2-AABBD7DA65EA}"/>
              </a:ext>
            </a:extLst>
          </p:cNvPr>
          <p:cNvSpPr/>
          <p:nvPr/>
        </p:nvSpPr>
        <p:spPr>
          <a:xfrm>
            <a:off x="7026304" y="2293909"/>
            <a:ext cx="997527" cy="547369"/>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latin typeface="黑体" panose="02010609060101010101" pitchFamily="49" charset="-122"/>
                <a:ea typeface="黑体" panose="02010609060101010101" pitchFamily="49" charset="-122"/>
              </a:rPr>
              <a:t>救主</a:t>
            </a:r>
            <a:endParaRPr lang="zh-SG" altLang="en-US" sz="2400" dirty="0">
              <a:latin typeface="黑体" panose="02010609060101010101" pitchFamily="49" charset="-122"/>
              <a:ea typeface="黑体" panose="02010609060101010101" pitchFamily="49" charset="-122"/>
            </a:endParaRPr>
          </a:p>
        </p:txBody>
      </p:sp>
      <p:cxnSp>
        <p:nvCxnSpPr>
          <p:cNvPr id="21" name="直接箭头连接符 20">
            <a:extLst>
              <a:ext uri="{FF2B5EF4-FFF2-40B4-BE49-F238E27FC236}">
                <a16:creationId xmlns:a16="http://schemas.microsoft.com/office/drawing/2014/main" id="{725F9FD1-EA01-4B61-962E-7392392E2677}"/>
              </a:ext>
            </a:extLst>
          </p:cNvPr>
          <p:cNvCxnSpPr>
            <a:cxnSpLocks/>
          </p:cNvCxnSpPr>
          <p:nvPr/>
        </p:nvCxnSpPr>
        <p:spPr>
          <a:xfrm flipH="1">
            <a:off x="6890327" y="2841278"/>
            <a:ext cx="635000" cy="624437"/>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par>
                                <p:cTn id="8" presetID="22" presetClass="entr" presetSubtype="1"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up)">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up)">
                                      <p:cBhvr>
                                        <p:cTn id="15" dur="500"/>
                                        <p:tgtEl>
                                          <p:spTgt spid="9"/>
                                        </p:tgtEl>
                                      </p:cBhvr>
                                    </p:animEffect>
                                  </p:childTnLst>
                                </p:cTn>
                              </p:par>
                              <p:par>
                                <p:cTn id="16" presetID="22" presetClass="entr" presetSubtype="1"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up)">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up)">
                                      <p:cBhvr>
                                        <p:cTn id="23" dur="500"/>
                                        <p:tgtEl>
                                          <p:spTgt spid="13"/>
                                        </p:tgtEl>
                                      </p:cBhvr>
                                    </p:animEffect>
                                  </p:childTnLst>
                                </p:cTn>
                              </p:par>
                              <p:par>
                                <p:cTn id="24" presetID="22" presetClass="entr" presetSubtype="1" fill="hold"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up)">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up)">
                                      <p:cBhvr>
                                        <p:cTn id="31" dur="500"/>
                                        <p:tgtEl>
                                          <p:spTgt spid="16"/>
                                        </p:tgtEl>
                                      </p:cBhvr>
                                    </p:animEffect>
                                  </p:childTnLst>
                                </p:cTn>
                              </p:par>
                              <p:par>
                                <p:cTn id="32" presetID="22" presetClass="entr" presetSubtype="1" fill="hold"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wipe(up)">
                                      <p:cBhvr>
                                        <p:cTn id="34" dur="500"/>
                                        <p:tgtEl>
                                          <p:spTgt spid="17"/>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wipe(up)">
                                      <p:cBhvr>
                                        <p:cTn id="39" dur="500"/>
                                        <p:tgtEl>
                                          <p:spTgt spid="20"/>
                                        </p:tgtEl>
                                      </p:cBhvr>
                                    </p:animEffect>
                                  </p:childTnLst>
                                </p:cTn>
                              </p:par>
                              <p:par>
                                <p:cTn id="40" presetID="22" presetClass="entr" presetSubtype="1" fill="hold" nodeType="with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wipe(up)">
                                      <p:cBhvr>
                                        <p:cTn id="42" dur="500"/>
                                        <p:tgtEl>
                                          <p:spTgt spid="21"/>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P spid="9" grpId="0" animBg="1"/>
      <p:bldP spid="13" grpId="0" animBg="1"/>
      <p:bldP spid="16" grpId="0" animBg="1"/>
      <p:bldP spid="2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2" name="Picture 8" descr="https://timgsa.baidu.com/timg?image&amp;quality=80&amp;size=b9999_10000&amp;sec=1538569334378&amp;di=5f70688d6fbe46eff5a9d216da144edd&amp;imgtype=0&amp;src=http%3A%2F%2Fpic3.16pic.com%2F00%2F16%2F32%2F16pic_1632665_b.jpg">
            <a:extLst>
              <a:ext uri="{FF2B5EF4-FFF2-40B4-BE49-F238E27FC236}">
                <a16:creationId xmlns:a16="http://schemas.microsoft.com/office/drawing/2014/main" id="{E232CF29-B5AC-4FB0-B1C8-239C8D8F19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17602"/>
            <a:ext cx="9144000" cy="5276850"/>
          </a:xfrm>
          <a:prstGeom prst="rect">
            <a:avLst/>
          </a:prstGeom>
          <a:noFill/>
          <a:extLst>
            <a:ext uri="{909E8E84-426E-40DD-AFC4-6F175D3DCCD1}">
              <a14:hiddenFill xmlns:a14="http://schemas.microsoft.com/office/drawing/2010/main">
                <a:solidFill>
                  <a:srgbClr val="FFFFFF"/>
                </a:solidFill>
              </a14:hiddenFill>
            </a:ext>
          </a:extLst>
        </p:spPr>
      </p:pic>
      <p:sp>
        <p:nvSpPr>
          <p:cNvPr id="2" name="文本框 1">
            <a:extLst>
              <a:ext uri="{FF2B5EF4-FFF2-40B4-BE49-F238E27FC236}">
                <a16:creationId xmlns:a16="http://schemas.microsoft.com/office/drawing/2014/main" id="{FDBBAE8C-943D-4B58-BBD7-9839EE3C2B3F}"/>
              </a:ext>
            </a:extLst>
          </p:cNvPr>
          <p:cNvSpPr txBox="1"/>
          <p:nvPr/>
        </p:nvSpPr>
        <p:spPr>
          <a:xfrm>
            <a:off x="1007604" y="691761"/>
            <a:ext cx="7128792" cy="646331"/>
          </a:xfrm>
          <a:prstGeom prst="rect">
            <a:avLst/>
          </a:prstGeom>
          <a:noFill/>
        </p:spPr>
        <p:txBody>
          <a:bodyPr wrap="square" rtlCol="0">
            <a:spAutoFit/>
          </a:bodyPr>
          <a:lstStyle/>
          <a:p>
            <a:r>
              <a:rPr lang="zh-CN" altLang="en-US" sz="3600" dirty="0">
                <a:solidFill>
                  <a:srgbClr val="7030A0"/>
                </a:solidFill>
                <a:latin typeface="华文琥珀" panose="02010800040101010101" pitchFamily="2" charset="-122"/>
                <a:ea typeface="华文琥珀" panose="02010800040101010101" pitchFamily="2" charset="-122"/>
              </a:rPr>
              <a:t>我奉圣父、圣子、圣灵的名祝福你。</a:t>
            </a:r>
            <a:endParaRPr lang="zh-SG" altLang="en-US" sz="3600" dirty="0">
              <a:solidFill>
                <a:srgbClr val="7030A0"/>
              </a:solidFill>
              <a:latin typeface="华文琥珀" panose="02010800040101010101" pitchFamily="2" charset="-122"/>
              <a:ea typeface="华文琥珀" panose="02010800040101010101" pitchFamily="2" charset="-122"/>
            </a:endParaRPr>
          </a:p>
        </p:txBody>
      </p:sp>
      <p:pic>
        <p:nvPicPr>
          <p:cNvPr id="1028" name="Picture 4" descr="https://timgsa.baidu.com/timg?image&amp;quality=80&amp;size=b9999_10000&amp;sec=1538569139804&amp;di=fb85d61d90ae63296d6fd33b0c5cdd7b&amp;imgtype=0&amp;src=http%3A%2F%2Fpic167.nipic.com%2Ffile%2F20180603%2F24969966_205117385033_2.jpg">
            <a:extLst>
              <a:ext uri="{FF2B5EF4-FFF2-40B4-BE49-F238E27FC236}">
                <a16:creationId xmlns:a16="http://schemas.microsoft.com/office/drawing/2014/main" id="{67962F7A-EF50-480B-BE15-814D5720CDC9}"/>
              </a:ext>
            </a:extLst>
          </p:cNvPr>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37085" b="76564" l="17346" r="83704"/>
                    </a14:imgEffect>
                  </a14:imgLayer>
                </a14:imgProps>
              </a:ext>
              <a:ext uri="{28A0092B-C50C-407E-A947-70E740481C1C}">
                <a14:useLocalDpi xmlns:a14="http://schemas.microsoft.com/office/drawing/2010/main" val="0"/>
              </a:ext>
            </a:extLst>
          </a:blip>
          <a:srcRect l="9051" t="32150" r="8001" b="18501"/>
          <a:stretch/>
        </p:blipFill>
        <p:spPr bwMode="auto">
          <a:xfrm>
            <a:off x="2411760" y="2492896"/>
            <a:ext cx="4491307" cy="2952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240441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4D01D1B0-99DF-4891-A7F8-56F31E8AD216}"/>
              </a:ext>
            </a:extLst>
          </p:cNvPr>
          <p:cNvSpPr>
            <a:spLocks noGrp="1"/>
          </p:cNvSpPr>
          <p:nvPr>
            <p:ph idx="1"/>
          </p:nvPr>
        </p:nvSpPr>
        <p:spPr>
          <a:xfrm>
            <a:off x="539552" y="1268760"/>
            <a:ext cx="8003232" cy="1944215"/>
          </a:xfrm>
          <a:solidFill>
            <a:schemeClr val="accent3"/>
          </a:solidFill>
          <a:ln w="28575">
            <a:solidFill>
              <a:srgbClr val="0070C0"/>
            </a:solidFill>
          </a:ln>
        </p:spPr>
        <p:txBody>
          <a:bodyPr/>
          <a:lstStyle/>
          <a:p>
            <a:pPr marL="176213" indent="717550" rtl="0">
              <a:lnSpc>
                <a:spcPts val="4200"/>
              </a:lnSpc>
              <a:buNone/>
            </a:pPr>
            <a:r>
              <a:rPr lang="zh-CN" altLang="en-US" sz="2800" dirty="0">
                <a:latin typeface="黑体" panose="02010609060101010101" pitchFamily="49" charset="-122"/>
                <a:ea typeface="黑体" panose="02010609060101010101" pitchFamily="49" charset="-122"/>
              </a:rPr>
              <a:t>我见日光之下有</a:t>
            </a:r>
            <a:r>
              <a:rPr lang="zh-CN" altLang="en-US" sz="2800" dirty="0">
                <a:solidFill>
                  <a:srgbClr val="FF0000"/>
                </a:solidFill>
                <a:latin typeface="黑体" panose="02010609060101010101" pitchFamily="49" charset="-122"/>
                <a:ea typeface="黑体" panose="02010609060101010101" pitchFamily="49" charset="-122"/>
              </a:rPr>
              <a:t>一件祸患</a:t>
            </a:r>
            <a:r>
              <a:rPr lang="zh-CN" altLang="en-US" sz="2800" dirty="0">
                <a:latin typeface="黑体" panose="02010609060101010101" pitchFamily="49" charset="-122"/>
                <a:ea typeface="黑体" panose="02010609060101010101" pitchFamily="49" charset="-122"/>
              </a:rPr>
              <a:t>，似乎出于掌权的错误，就是愚昧人立在高位；富足人坐在低位。我见过仆人骑马，王子像仆人在地上步行。</a:t>
            </a:r>
            <a:endParaRPr lang="en-US" altLang="zh-CN" sz="2800" dirty="0">
              <a:latin typeface="黑体" panose="02010609060101010101" pitchFamily="49" charset="-122"/>
              <a:ea typeface="黑体" panose="02010609060101010101" pitchFamily="49" charset="-122"/>
            </a:endParaRPr>
          </a:p>
          <a:p>
            <a:endParaRPr lang="zh-SG" altLang="en-US" sz="2800" dirty="0">
              <a:latin typeface="黑体" panose="02010609060101010101" pitchFamily="49" charset="-122"/>
              <a:ea typeface="黑体" panose="02010609060101010101" pitchFamily="49" charset="-122"/>
            </a:endParaRPr>
          </a:p>
        </p:txBody>
      </p:sp>
      <p:sp>
        <p:nvSpPr>
          <p:cNvPr id="5" name="矩形: 圆角 4">
            <a:extLst>
              <a:ext uri="{FF2B5EF4-FFF2-40B4-BE49-F238E27FC236}">
                <a16:creationId xmlns:a16="http://schemas.microsoft.com/office/drawing/2014/main" id="{4F893455-E4A9-44FE-8A53-200C5AEBFE9F}"/>
              </a:ext>
            </a:extLst>
          </p:cNvPr>
          <p:cNvSpPr/>
          <p:nvPr/>
        </p:nvSpPr>
        <p:spPr>
          <a:xfrm>
            <a:off x="2560151" y="1844823"/>
            <a:ext cx="2520280" cy="503771"/>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SG" altLang="en-US"/>
          </a:p>
        </p:txBody>
      </p:sp>
      <p:sp>
        <p:nvSpPr>
          <p:cNvPr id="6" name="矩形: 圆角 5">
            <a:extLst>
              <a:ext uri="{FF2B5EF4-FFF2-40B4-BE49-F238E27FC236}">
                <a16:creationId xmlns:a16="http://schemas.microsoft.com/office/drawing/2014/main" id="{921FBDB4-2D84-4DD6-BDDF-84DB7E67DEB9}"/>
              </a:ext>
            </a:extLst>
          </p:cNvPr>
          <p:cNvSpPr/>
          <p:nvPr/>
        </p:nvSpPr>
        <p:spPr>
          <a:xfrm>
            <a:off x="5364088" y="1845108"/>
            <a:ext cx="2520280" cy="503771"/>
          </a:xfrm>
          <a:prstGeom prst="roundRect">
            <a:avLst/>
          </a:prstGeom>
          <a:no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SG" altLang="en-US"/>
          </a:p>
        </p:txBody>
      </p:sp>
      <p:sp>
        <p:nvSpPr>
          <p:cNvPr id="7" name="矩形: 圆角 6">
            <a:extLst>
              <a:ext uri="{FF2B5EF4-FFF2-40B4-BE49-F238E27FC236}">
                <a16:creationId xmlns:a16="http://schemas.microsoft.com/office/drawing/2014/main" id="{ED79B047-C232-49B9-8E5E-F6D8626E0ABD}"/>
              </a:ext>
            </a:extLst>
          </p:cNvPr>
          <p:cNvSpPr/>
          <p:nvPr/>
        </p:nvSpPr>
        <p:spPr>
          <a:xfrm>
            <a:off x="1840071" y="2420886"/>
            <a:ext cx="1512168" cy="503771"/>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SG" altLang="en-US"/>
          </a:p>
        </p:txBody>
      </p:sp>
      <p:sp>
        <p:nvSpPr>
          <p:cNvPr id="8" name="矩形: 圆角 7">
            <a:extLst>
              <a:ext uri="{FF2B5EF4-FFF2-40B4-BE49-F238E27FC236}">
                <a16:creationId xmlns:a16="http://schemas.microsoft.com/office/drawing/2014/main" id="{04B24364-E88D-4121-84A7-DC647B24A1FC}"/>
              </a:ext>
            </a:extLst>
          </p:cNvPr>
          <p:cNvSpPr/>
          <p:nvPr/>
        </p:nvSpPr>
        <p:spPr>
          <a:xfrm>
            <a:off x="4716016" y="2420885"/>
            <a:ext cx="2520280" cy="503771"/>
          </a:xfrm>
          <a:prstGeom prst="roundRect">
            <a:avLst/>
          </a:prstGeom>
          <a:no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SG" altLang="en-US"/>
          </a:p>
        </p:txBody>
      </p:sp>
      <p:sp>
        <p:nvSpPr>
          <p:cNvPr id="10" name="矩形: 圆角 9">
            <a:extLst>
              <a:ext uri="{FF2B5EF4-FFF2-40B4-BE49-F238E27FC236}">
                <a16:creationId xmlns:a16="http://schemas.microsoft.com/office/drawing/2014/main" id="{E6C48A48-A7A3-40AB-B49D-1C70C9E3EEAA}"/>
              </a:ext>
            </a:extLst>
          </p:cNvPr>
          <p:cNvSpPr/>
          <p:nvPr/>
        </p:nvSpPr>
        <p:spPr>
          <a:xfrm>
            <a:off x="965826" y="3745429"/>
            <a:ext cx="1476164" cy="6480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a:solidFill>
                  <a:schemeClr val="tx1"/>
                </a:solidFill>
                <a:latin typeface="黑体" panose="02010609060101010101" pitchFamily="49" charset="-122"/>
                <a:ea typeface="黑体" panose="02010609060101010101" pitchFamily="49" charset="-122"/>
              </a:rPr>
              <a:t>愚昧人</a:t>
            </a:r>
            <a:endParaRPr lang="zh-SG" altLang="en-US" sz="2800" dirty="0">
              <a:solidFill>
                <a:schemeClr val="tx1"/>
              </a:solidFill>
              <a:latin typeface="黑体" panose="02010609060101010101" pitchFamily="49" charset="-122"/>
              <a:ea typeface="黑体" panose="02010609060101010101" pitchFamily="49" charset="-122"/>
            </a:endParaRPr>
          </a:p>
        </p:txBody>
      </p:sp>
      <p:sp>
        <p:nvSpPr>
          <p:cNvPr id="11" name="矩形: 圆角 10">
            <a:extLst>
              <a:ext uri="{FF2B5EF4-FFF2-40B4-BE49-F238E27FC236}">
                <a16:creationId xmlns:a16="http://schemas.microsoft.com/office/drawing/2014/main" id="{2BB74AF2-6ABD-4DAA-9751-98E36EB97143}"/>
              </a:ext>
            </a:extLst>
          </p:cNvPr>
          <p:cNvSpPr/>
          <p:nvPr/>
        </p:nvSpPr>
        <p:spPr>
          <a:xfrm>
            <a:off x="6464912" y="3731122"/>
            <a:ext cx="1476164" cy="64807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a:solidFill>
                  <a:schemeClr val="tx1"/>
                </a:solidFill>
                <a:latin typeface="黑体" panose="02010609060101010101" pitchFamily="49" charset="-122"/>
                <a:ea typeface="黑体" panose="02010609060101010101" pitchFamily="49" charset="-122"/>
              </a:rPr>
              <a:t>富足人</a:t>
            </a:r>
            <a:endParaRPr lang="zh-SG" altLang="en-US" sz="2800" dirty="0">
              <a:solidFill>
                <a:schemeClr val="tx1"/>
              </a:solidFill>
              <a:latin typeface="黑体" panose="02010609060101010101" pitchFamily="49" charset="-122"/>
              <a:ea typeface="黑体" panose="02010609060101010101" pitchFamily="49" charset="-122"/>
            </a:endParaRPr>
          </a:p>
        </p:txBody>
      </p:sp>
      <p:sp>
        <p:nvSpPr>
          <p:cNvPr id="13" name="矩形: 圆角 12">
            <a:extLst>
              <a:ext uri="{FF2B5EF4-FFF2-40B4-BE49-F238E27FC236}">
                <a16:creationId xmlns:a16="http://schemas.microsoft.com/office/drawing/2014/main" id="{144F9C72-A8D3-48B9-9565-FDA6B5DFA935}"/>
              </a:ext>
            </a:extLst>
          </p:cNvPr>
          <p:cNvSpPr/>
          <p:nvPr/>
        </p:nvSpPr>
        <p:spPr>
          <a:xfrm>
            <a:off x="1010639" y="5193261"/>
            <a:ext cx="1476164" cy="6480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a:solidFill>
                  <a:schemeClr val="tx1"/>
                </a:solidFill>
                <a:latin typeface="黑体" panose="02010609060101010101" pitchFamily="49" charset="-122"/>
                <a:ea typeface="黑体" panose="02010609060101010101" pitchFamily="49" charset="-122"/>
              </a:rPr>
              <a:t>仆人</a:t>
            </a:r>
            <a:endParaRPr lang="zh-SG" altLang="en-US" sz="2800" dirty="0">
              <a:solidFill>
                <a:schemeClr val="tx1"/>
              </a:solidFill>
              <a:latin typeface="黑体" panose="02010609060101010101" pitchFamily="49" charset="-122"/>
              <a:ea typeface="黑体" panose="02010609060101010101" pitchFamily="49" charset="-122"/>
            </a:endParaRPr>
          </a:p>
        </p:txBody>
      </p:sp>
      <p:sp>
        <p:nvSpPr>
          <p:cNvPr id="14" name="矩形: 圆角 13">
            <a:extLst>
              <a:ext uri="{FF2B5EF4-FFF2-40B4-BE49-F238E27FC236}">
                <a16:creationId xmlns:a16="http://schemas.microsoft.com/office/drawing/2014/main" id="{006D5E7F-50FF-4487-93C1-B665762ED0FD}"/>
              </a:ext>
            </a:extLst>
          </p:cNvPr>
          <p:cNvSpPr/>
          <p:nvPr/>
        </p:nvSpPr>
        <p:spPr>
          <a:xfrm>
            <a:off x="6464912" y="5193261"/>
            <a:ext cx="1476164" cy="64807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a:solidFill>
                  <a:schemeClr val="tx1"/>
                </a:solidFill>
                <a:latin typeface="黑体" panose="02010609060101010101" pitchFamily="49" charset="-122"/>
                <a:ea typeface="黑体" panose="02010609060101010101" pitchFamily="49" charset="-122"/>
              </a:rPr>
              <a:t>王子</a:t>
            </a:r>
            <a:endParaRPr lang="zh-SG" altLang="en-US" sz="2800" dirty="0">
              <a:solidFill>
                <a:schemeClr val="tx1"/>
              </a:solidFill>
              <a:latin typeface="黑体" panose="02010609060101010101" pitchFamily="49" charset="-122"/>
              <a:ea typeface="黑体" panose="02010609060101010101" pitchFamily="49" charset="-122"/>
            </a:endParaRPr>
          </a:p>
        </p:txBody>
      </p:sp>
      <p:sp>
        <p:nvSpPr>
          <p:cNvPr id="15" name="矩形: 圆角 14">
            <a:extLst>
              <a:ext uri="{FF2B5EF4-FFF2-40B4-BE49-F238E27FC236}">
                <a16:creationId xmlns:a16="http://schemas.microsoft.com/office/drawing/2014/main" id="{E090958B-4012-4551-856B-65D915ACFDB4}"/>
              </a:ext>
            </a:extLst>
          </p:cNvPr>
          <p:cNvSpPr/>
          <p:nvPr/>
        </p:nvSpPr>
        <p:spPr>
          <a:xfrm>
            <a:off x="3827107" y="3501008"/>
            <a:ext cx="1343735" cy="54394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tx1"/>
                </a:solidFill>
                <a:latin typeface="黑体" panose="02010609060101010101" pitchFamily="49" charset="-122"/>
                <a:ea typeface="黑体" panose="02010609060101010101" pitchFamily="49" charset="-122"/>
              </a:rPr>
              <a:t>立在高位</a:t>
            </a:r>
            <a:endParaRPr lang="zh-SG" altLang="en-US" sz="2000" dirty="0">
              <a:solidFill>
                <a:schemeClr val="tx1"/>
              </a:solidFill>
              <a:latin typeface="黑体" panose="02010609060101010101" pitchFamily="49" charset="-122"/>
              <a:ea typeface="黑体" panose="02010609060101010101" pitchFamily="49" charset="-122"/>
            </a:endParaRPr>
          </a:p>
        </p:txBody>
      </p:sp>
      <p:sp>
        <p:nvSpPr>
          <p:cNvPr id="16" name="矩形: 圆角 15">
            <a:extLst>
              <a:ext uri="{FF2B5EF4-FFF2-40B4-BE49-F238E27FC236}">
                <a16:creationId xmlns:a16="http://schemas.microsoft.com/office/drawing/2014/main" id="{5DC1D87E-24C5-4FF3-8831-CE68D92A7CE0}"/>
              </a:ext>
            </a:extLst>
          </p:cNvPr>
          <p:cNvSpPr/>
          <p:nvPr/>
        </p:nvSpPr>
        <p:spPr>
          <a:xfrm>
            <a:off x="3827107" y="4201140"/>
            <a:ext cx="1343735" cy="5439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tx1"/>
                </a:solidFill>
                <a:latin typeface="黑体" panose="02010609060101010101" pitchFamily="49" charset="-122"/>
                <a:ea typeface="黑体" panose="02010609060101010101" pitchFamily="49" charset="-122"/>
              </a:rPr>
              <a:t>坐在低位</a:t>
            </a:r>
            <a:endParaRPr lang="zh-SG" altLang="en-US" sz="2000" dirty="0">
              <a:solidFill>
                <a:schemeClr val="tx1"/>
              </a:solidFill>
              <a:latin typeface="黑体" panose="02010609060101010101" pitchFamily="49" charset="-122"/>
              <a:ea typeface="黑体" panose="02010609060101010101" pitchFamily="49" charset="-122"/>
            </a:endParaRPr>
          </a:p>
        </p:txBody>
      </p:sp>
      <p:sp>
        <p:nvSpPr>
          <p:cNvPr id="17" name="矩形 16">
            <a:extLst>
              <a:ext uri="{FF2B5EF4-FFF2-40B4-BE49-F238E27FC236}">
                <a16:creationId xmlns:a16="http://schemas.microsoft.com/office/drawing/2014/main" id="{81F974DF-1117-4084-9270-B84E7C1D8204}"/>
              </a:ext>
            </a:extLst>
          </p:cNvPr>
          <p:cNvSpPr/>
          <p:nvPr/>
        </p:nvSpPr>
        <p:spPr>
          <a:xfrm>
            <a:off x="7011523" y="2756970"/>
            <a:ext cx="1656184" cy="400110"/>
          </a:xfrm>
          <a:prstGeom prst="rect">
            <a:avLst/>
          </a:prstGeom>
        </p:spPr>
        <p:txBody>
          <a:bodyPr wrap="square">
            <a:spAutoFit/>
          </a:bodyPr>
          <a:lstStyle/>
          <a:p>
            <a:pPr algn="ctr" rtl="0"/>
            <a:r>
              <a:rPr lang="zh-CN" altLang="en-US" sz="2000" dirty="0">
                <a:latin typeface="黑体" panose="02010609060101010101" pitchFamily="49" charset="-122"/>
                <a:ea typeface="黑体" panose="02010609060101010101" pitchFamily="49" charset="-122"/>
              </a:rPr>
              <a:t>（传</a:t>
            </a:r>
            <a:r>
              <a:rPr lang="en-US" altLang="zh-CN" dirty="0">
                <a:latin typeface="黑体" panose="02010609060101010101" pitchFamily="49" charset="-122"/>
                <a:ea typeface="黑体" panose="02010609060101010101" pitchFamily="49" charset="-122"/>
              </a:rPr>
              <a:t>10:5-7</a:t>
            </a:r>
            <a:r>
              <a:rPr lang="zh-CN" altLang="en-US" sz="2000" dirty="0">
                <a:latin typeface="黑体" panose="02010609060101010101" pitchFamily="49" charset="-122"/>
                <a:ea typeface="黑体" panose="02010609060101010101" pitchFamily="49" charset="-122"/>
              </a:rPr>
              <a:t>）</a:t>
            </a:r>
          </a:p>
        </p:txBody>
      </p:sp>
      <p:sp>
        <p:nvSpPr>
          <p:cNvPr id="18" name="矩形: 圆角 17">
            <a:extLst>
              <a:ext uri="{FF2B5EF4-FFF2-40B4-BE49-F238E27FC236}">
                <a16:creationId xmlns:a16="http://schemas.microsoft.com/office/drawing/2014/main" id="{CB5720AA-8791-4B45-B803-17F3F8A5FB8A}"/>
              </a:ext>
            </a:extLst>
          </p:cNvPr>
          <p:cNvSpPr/>
          <p:nvPr/>
        </p:nvSpPr>
        <p:spPr>
          <a:xfrm>
            <a:off x="3827107" y="4921288"/>
            <a:ext cx="1343735" cy="54394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tx1"/>
                </a:solidFill>
                <a:latin typeface="黑体" panose="02010609060101010101" pitchFamily="49" charset="-122"/>
                <a:ea typeface="黑体" panose="02010609060101010101" pitchFamily="49" charset="-122"/>
              </a:rPr>
              <a:t>骑在马上</a:t>
            </a:r>
            <a:endParaRPr lang="zh-SG" altLang="en-US" sz="2000" dirty="0">
              <a:solidFill>
                <a:schemeClr val="tx1"/>
              </a:solidFill>
              <a:latin typeface="黑体" panose="02010609060101010101" pitchFamily="49" charset="-122"/>
              <a:ea typeface="黑体" panose="02010609060101010101" pitchFamily="49" charset="-122"/>
            </a:endParaRPr>
          </a:p>
        </p:txBody>
      </p:sp>
      <p:sp>
        <p:nvSpPr>
          <p:cNvPr id="19" name="矩形: 圆角 18">
            <a:extLst>
              <a:ext uri="{FF2B5EF4-FFF2-40B4-BE49-F238E27FC236}">
                <a16:creationId xmlns:a16="http://schemas.microsoft.com/office/drawing/2014/main" id="{3885B10D-6E1A-4B04-B95C-F022CBEFF1C6}"/>
              </a:ext>
            </a:extLst>
          </p:cNvPr>
          <p:cNvSpPr/>
          <p:nvPr/>
        </p:nvSpPr>
        <p:spPr>
          <a:xfrm>
            <a:off x="3827107" y="5621420"/>
            <a:ext cx="1343735" cy="5439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tx1"/>
                </a:solidFill>
                <a:latin typeface="黑体" panose="02010609060101010101" pitchFamily="49" charset="-122"/>
                <a:ea typeface="黑体" panose="02010609060101010101" pitchFamily="49" charset="-122"/>
              </a:rPr>
              <a:t>地上步行</a:t>
            </a:r>
            <a:endParaRPr lang="zh-SG" altLang="en-US" sz="2000" dirty="0">
              <a:solidFill>
                <a:schemeClr val="tx1"/>
              </a:solidFill>
              <a:latin typeface="黑体" panose="02010609060101010101" pitchFamily="49" charset="-122"/>
              <a:ea typeface="黑体" panose="02010609060101010101" pitchFamily="49" charset="-122"/>
            </a:endParaRPr>
          </a:p>
        </p:txBody>
      </p:sp>
      <p:cxnSp>
        <p:nvCxnSpPr>
          <p:cNvPr id="21" name="直接箭头连接符 20">
            <a:extLst>
              <a:ext uri="{FF2B5EF4-FFF2-40B4-BE49-F238E27FC236}">
                <a16:creationId xmlns:a16="http://schemas.microsoft.com/office/drawing/2014/main" id="{6405C3A9-D76A-46F9-BEAD-1FD614079297}"/>
              </a:ext>
            </a:extLst>
          </p:cNvPr>
          <p:cNvCxnSpPr>
            <a:cxnSpLocks/>
          </p:cNvCxnSpPr>
          <p:nvPr/>
        </p:nvCxnSpPr>
        <p:spPr>
          <a:xfrm flipV="1">
            <a:off x="2629480" y="3772981"/>
            <a:ext cx="1006416" cy="27197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接箭头连接符 22">
            <a:extLst>
              <a:ext uri="{FF2B5EF4-FFF2-40B4-BE49-F238E27FC236}">
                <a16:creationId xmlns:a16="http://schemas.microsoft.com/office/drawing/2014/main" id="{3405AD70-BB47-41A2-8B59-8826270E4D20}"/>
              </a:ext>
            </a:extLst>
          </p:cNvPr>
          <p:cNvCxnSpPr>
            <a:cxnSpLocks/>
          </p:cNvCxnSpPr>
          <p:nvPr/>
        </p:nvCxnSpPr>
        <p:spPr>
          <a:xfrm flipV="1">
            <a:off x="2676864" y="5245322"/>
            <a:ext cx="1006416" cy="27197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接箭头连接符 23">
            <a:extLst>
              <a:ext uri="{FF2B5EF4-FFF2-40B4-BE49-F238E27FC236}">
                <a16:creationId xmlns:a16="http://schemas.microsoft.com/office/drawing/2014/main" id="{0C57CB1D-829B-4793-BA6B-896A8AF09755}"/>
              </a:ext>
            </a:extLst>
          </p:cNvPr>
          <p:cNvCxnSpPr>
            <a:cxnSpLocks/>
          </p:cNvCxnSpPr>
          <p:nvPr/>
        </p:nvCxnSpPr>
        <p:spPr>
          <a:xfrm flipH="1">
            <a:off x="5362053" y="4089347"/>
            <a:ext cx="902220" cy="38376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接箭头连接符 25">
            <a:extLst>
              <a:ext uri="{FF2B5EF4-FFF2-40B4-BE49-F238E27FC236}">
                <a16:creationId xmlns:a16="http://schemas.microsoft.com/office/drawing/2014/main" id="{01F9C9AF-8D0E-4F6F-BDDF-221038186387}"/>
              </a:ext>
            </a:extLst>
          </p:cNvPr>
          <p:cNvCxnSpPr>
            <a:cxnSpLocks/>
          </p:cNvCxnSpPr>
          <p:nvPr/>
        </p:nvCxnSpPr>
        <p:spPr>
          <a:xfrm flipH="1">
            <a:off x="5360625" y="5497864"/>
            <a:ext cx="902220" cy="38376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标题 14337">
            <a:extLst>
              <a:ext uri="{FF2B5EF4-FFF2-40B4-BE49-F238E27FC236}">
                <a16:creationId xmlns:a16="http://schemas.microsoft.com/office/drawing/2014/main" id="{B2D65623-8AA2-429C-8C9A-0947DE8825B2}"/>
              </a:ext>
            </a:extLst>
          </p:cNvPr>
          <p:cNvSpPr>
            <a:spLocks noGrp="1"/>
          </p:cNvSpPr>
          <p:nvPr>
            <p:ph type="title"/>
          </p:nvPr>
        </p:nvSpPr>
        <p:spPr>
          <a:xfrm>
            <a:off x="457200" y="154642"/>
            <a:ext cx="8229600" cy="900711"/>
          </a:xfrm>
        </p:spPr>
        <p:txBody>
          <a:bodyPr anchor="ctr"/>
          <a:lstStyle/>
          <a:p>
            <a:r>
              <a:rPr lang="zh-CN" altLang="en-US" sz="3200" dirty="0">
                <a:solidFill>
                  <a:schemeClr val="accent2">
                    <a:lumMod val="75000"/>
                  </a:schemeClr>
                </a:solidFill>
                <a:ea typeface="STHupo" panose="02010800040101010101" pitchFamily="2" charset="-122"/>
              </a:rPr>
              <a:t>日光之下的祸患？</a:t>
            </a:r>
          </a:p>
        </p:txBody>
      </p:sp>
      <p:sp>
        <p:nvSpPr>
          <p:cNvPr id="2" name="文本框 1">
            <a:extLst>
              <a:ext uri="{FF2B5EF4-FFF2-40B4-BE49-F238E27FC236}">
                <a16:creationId xmlns:a16="http://schemas.microsoft.com/office/drawing/2014/main" id="{0A892FFA-034D-453A-B853-EE25B0150887}"/>
              </a:ext>
            </a:extLst>
          </p:cNvPr>
          <p:cNvSpPr txBox="1"/>
          <p:nvPr/>
        </p:nvSpPr>
        <p:spPr>
          <a:xfrm>
            <a:off x="5237130" y="3212750"/>
            <a:ext cx="720080" cy="954107"/>
          </a:xfrm>
          <a:prstGeom prst="rect">
            <a:avLst/>
          </a:prstGeom>
          <a:noFill/>
        </p:spPr>
        <p:txBody>
          <a:bodyPr wrap="square" rtlCol="0">
            <a:spAutoFit/>
          </a:bodyPr>
          <a:lstStyle/>
          <a:p>
            <a:pPr algn="ctr"/>
            <a:r>
              <a:rPr lang="zh-CN" altLang="en-US" sz="2800" dirty="0">
                <a:solidFill>
                  <a:srgbClr val="FF0000"/>
                </a:solidFill>
                <a:latin typeface="黑体" panose="02010609060101010101" pitchFamily="49" charset="-122"/>
                <a:ea typeface="黑体" panose="02010609060101010101" pitchFamily="49" charset="-122"/>
              </a:rPr>
              <a:t>尊荣</a:t>
            </a:r>
          </a:p>
        </p:txBody>
      </p:sp>
      <p:sp>
        <p:nvSpPr>
          <p:cNvPr id="25" name="文本框 24">
            <a:extLst>
              <a:ext uri="{FF2B5EF4-FFF2-40B4-BE49-F238E27FC236}">
                <a16:creationId xmlns:a16="http://schemas.microsoft.com/office/drawing/2014/main" id="{92457C1D-E49D-44C8-9D56-31D9CEE38B08}"/>
              </a:ext>
            </a:extLst>
          </p:cNvPr>
          <p:cNvSpPr txBox="1"/>
          <p:nvPr/>
        </p:nvSpPr>
        <p:spPr>
          <a:xfrm>
            <a:off x="2874091" y="5497864"/>
            <a:ext cx="720080" cy="954107"/>
          </a:xfrm>
          <a:prstGeom prst="rect">
            <a:avLst/>
          </a:prstGeom>
          <a:noFill/>
        </p:spPr>
        <p:txBody>
          <a:bodyPr wrap="square" rtlCol="0">
            <a:spAutoFit/>
          </a:bodyPr>
          <a:lstStyle/>
          <a:p>
            <a:pPr algn="ctr"/>
            <a:r>
              <a:rPr lang="zh-CN" altLang="en-US" sz="2800" dirty="0">
                <a:solidFill>
                  <a:srgbClr val="FF0000"/>
                </a:solidFill>
                <a:latin typeface="黑体" panose="02010609060101010101" pitchFamily="49" charset="-122"/>
                <a:ea typeface="黑体" panose="02010609060101010101" pitchFamily="49" charset="-122"/>
              </a:rPr>
              <a:t>卑贱</a:t>
            </a:r>
          </a:p>
        </p:txBody>
      </p:sp>
      <p:sp>
        <p:nvSpPr>
          <p:cNvPr id="4" name="矩形: 圆角 3">
            <a:extLst>
              <a:ext uri="{FF2B5EF4-FFF2-40B4-BE49-F238E27FC236}">
                <a16:creationId xmlns:a16="http://schemas.microsoft.com/office/drawing/2014/main" id="{B50398EE-426E-44D9-9B17-DF3F55C80883}"/>
              </a:ext>
            </a:extLst>
          </p:cNvPr>
          <p:cNvSpPr/>
          <p:nvPr/>
        </p:nvSpPr>
        <p:spPr>
          <a:xfrm>
            <a:off x="6516216" y="1379786"/>
            <a:ext cx="1779496" cy="409427"/>
          </a:xfrm>
          <a:prstGeom prst="round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圆角 27">
            <a:extLst>
              <a:ext uri="{FF2B5EF4-FFF2-40B4-BE49-F238E27FC236}">
                <a16:creationId xmlns:a16="http://schemas.microsoft.com/office/drawing/2014/main" id="{DABF02F3-8C41-4101-AF7E-1A2CE6AFA178}"/>
              </a:ext>
            </a:extLst>
          </p:cNvPr>
          <p:cNvSpPr/>
          <p:nvPr/>
        </p:nvSpPr>
        <p:spPr>
          <a:xfrm>
            <a:off x="779608" y="1904755"/>
            <a:ext cx="768056" cy="409427"/>
          </a:xfrm>
          <a:prstGeom prst="round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504770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wipe(left)">
                                      <p:cBhvr>
                                        <p:cTn id="33" dur="500"/>
                                        <p:tgtEl>
                                          <p:spTgt spid="15"/>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wipe(left)">
                                      <p:cBhvr>
                                        <p:cTn id="38" dur="500"/>
                                        <p:tgtEl>
                                          <p:spTgt spid="18"/>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2"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wipe(right)">
                                      <p:cBhvr>
                                        <p:cTn id="47" dur="5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2"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wipe(right)">
                                      <p:cBhvr>
                                        <p:cTn id="52" dur="500"/>
                                        <p:tgtEl>
                                          <p:spTgt spid="19"/>
                                        </p:tgtEl>
                                      </p:cBhvr>
                                    </p:animEffec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5"/>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10"/>
                                        </p:tgtEl>
                                        <p:attrNameLst>
                                          <p:attrName>style.visibility</p:attrName>
                                        </p:attrNameLst>
                                      </p:cBhvr>
                                      <p:to>
                                        <p:strVal val="visible"/>
                                      </p:to>
                                    </p:set>
                                    <p:animEffect transition="in" filter="wipe(left)">
                                      <p:cBhvr>
                                        <p:cTn id="61" dur="500"/>
                                        <p:tgtEl>
                                          <p:spTgt spid="10"/>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nodeType="clickEffect">
                                  <p:stCondLst>
                                    <p:cond delay="0"/>
                                  </p:stCondLst>
                                  <p:childTnLst>
                                    <p:set>
                                      <p:cBhvr>
                                        <p:cTn id="65" dur="1" fill="hold">
                                          <p:stCondLst>
                                            <p:cond delay="0"/>
                                          </p:stCondLst>
                                        </p:cTn>
                                        <p:tgtEl>
                                          <p:spTgt spid="21"/>
                                        </p:tgtEl>
                                        <p:attrNameLst>
                                          <p:attrName>style.visibility</p:attrName>
                                        </p:attrNameLst>
                                      </p:cBhvr>
                                      <p:to>
                                        <p:strVal val="visible"/>
                                      </p:to>
                                    </p:set>
                                    <p:animEffect transition="in" filter="wipe(left)">
                                      <p:cBhvr>
                                        <p:cTn id="66" dur="500"/>
                                        <p:tgtEl>
                                          <p:spTgt spid="21"/>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wipe(left)">
                                      <p:cBhvr>
                                        <p:cTn id="71" dur="500"/>
                                        <p:tgtEl>
                                          <p:spTgt spid="13"/>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nodeType="clickEffect">
                                  <p:stCondLst>
                                    <p:cond delay="0"/>
                                  </p:stCondLst>
                                  <p:childTnLst>
                                    <p:set>
                                      <p:cBhvr>
                                        <p:cTn id="75" dur="1" fill="hold">
                                          <p:stCondLst>
                                            <p:cond delay="0"/>
                                          </p:stCondLst>
                                        </p:cTn>
                                        <p:tgtEl>
                                          <p:spTgt spid="23"/>
                                        </p:tgtEl>
                                        <p:attrNameLst>
                                          <p:attrName>style.visibility</p:attrName>
                                        </p:attrNameLst>
                                      </p:cBhvr>
                                      <p:to>
                                        <p:strVal val="visible"/>
                                      </p:to>
                                    </p:set>
                                    <p:animEffect transition="in" filter="wipe(left)">
                                      <p:cBhvr>
                                        <p:cTn id="76" dur="500"/>
                                        <p:tgtEl>
                                          <p:spTgt spid="23"/>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2" fill="hold" grpId="0" nodeType="clickEffect">
                                  <p:stCondLst>
                                    <p:cond delay="0"/>
                                  </p:stCondLst>
                                  <p:childTnLst>
                                    <p:set>
                                      <p:cBhvr>
                                        <p:cTn id="80" dur="1" fill="hold">
                                          <p:stCondLst>
                                            <p:cond delay="0"/>
                                          </p:stCondLst>
                                        </p:cTn>
                                        <p:tgtEl>
                                          <p:spTgt spid="11"/>
                                        </p:tgtEl>
                                        <p:attrNameLst>
                                          <p:attrName>style.visibility</p:attrName>
                                        </p:attrNameLst>
                                      </p:cBhvr>
                                      <p:to>
                                        <p:strVal val="visible"/>
                                      </p:to>
                                    </p:set>
                                    <p:animEffect transition="in" filter="wipe(right)">
                                      <p:cBhvr>
                                        <p:cTn id="81" dur="500"/>
                                        <p:tgtEl>
                                          <p:spTgt spid="11"/>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2" fill="hold" nodeType="clickEffect">
                                  <p:stCondLst>
                                    <p:cond delay="0"/>
                                  </p:stCondLst>
                                  <p:childTnLst>
                                    <p:set>
                                      <p:cBhvr>
                                        <p:cTn id="85" dur="1" fill="hold">
                                          <p:stCondLst>
                                            <p:cond delay="0"/>
                                          </p:stCondLst>
                                        </p:cTn>
                                        <p:tgtEl>
                                          <p:spTgt spid="24"/>
                                        </p:tgtEl>
                                        <p:attrNameLst>
                                          <p:attrName>style.visibility</p:attrName>
                                        </p:attrNameLst>
                                      </p:cBhvr>
                                      <p:to>
                                        <p:strVal val="visible"/>
                                      </p:to>
                                    </p:set>
                                    <p:animEffect transition="in" filter="wipe(right)">
                                      <p:cBhvr>
                                        <p:cTn id="86" dur="500"/>
                                        <p:tgtEl>
                                          <p:spTgt spid="24"/>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2" fill="hold" grpId="0" nodeType="clickEffect">
                                  <p:stCondLst>
                                    <p:cond delay="0"/>
                                  </p:stCondLst>
                                  <p:childTnLst>
                                    <p:set>
                                      <p:cBhvr>
                                        <p:cTn id="90" dur="1" fill="hold">
                                          <p:stCondLst>
                                            <p:cond delay="0"/>
                                          </p:stCondLst>
                                        </p:cTn>
                                        <p:tgtEl>
                                          <p:spTgt spid="14"/>
                                        </p:tgtEl>
                                        <p:attrNameLst>
                                          <p:attrName>style.visibility</p:attrName>
                                        </p:attrNameLst>
                                      </p:cBhvr>
                                      <p:to>
                                        <p:strVal val="visible"/>
                                      </p:to>
                                    </p:set>
                                    <p:animEffect transition="in" filter="wipe(right)">
                                      <p:cBhvr>
                                        <p:cTn id="91" dur="500"/>
                                        <p:tgtEl>
                                          <p:spTgt spid="14"/>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2" fill="hold" nodeType="clickEffect">
                                  <p:stCondLst>
                                    <p:cond delay="0"/>
                                  </p:stCondLst>
                                  <p:childTnLst>
                                    <p:set>
                                      <p:cBhvr>
                                        <p:cTn id="95" dur="1" fill="hold">
                                          <p:stCondLst>
                                            <p:cond delay="0"/>
                                          </p:stCondLst>
                                        </p:cTn>
                                        <p:tgtEl>
                                          <p:spTgt spid="26"/>
                                        </p:tgtEl>
                                        <p:attrNameLst>
                                          <p:attrName>style.visibility</p:attrName>
                                        </p:attrNameLst>
                                      </p:cBhvr>
                                      <p:to>
                                        <p:strVal val="visible"/>
                                      </p:to>
                                    </p:set>
                                    <p:animEffect transition="in" filter="wipe(right)">
                                      <p:cBhvr>
                                        <p:cTn id="96"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0" grpId="0" animBg="1"/>
      <p:bldP spid="11" grpId="0" animBg="1"/>
      <p:bldP spid="13" grpId="0" animBg="1"/>
      <p:bldP spid="14" grpId="0" animBg="1"/>
      <p:bldP spid="15" grpId="0" animBg="1"/>
      <p:bldP spid="16" grpId="0" animBg="1"/>
      <p:bldP spid="18" grpId="0" animBg="1"/>
      <p:bldP spid="19" grpId="0" animBg="1"/>
      <p:bldP spid="30" grpId="0"/>
      <p:bldP spid="2" grpId="0"/>
      <p:bldP spid="25" grpId="0"/>
      <p:bldP spid="4" grpId="0" animBg="1"/>
      <p:bldP spid="2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4D01D1B0-99DF-4891-A7F8-56F31E8AD216}"/>
              </a:ext>
            </a:extLst>
          </p:cNvPr>
          <p:cNvSpPr>
            <a:spLocks noGrp="1"/>
          </p:cNvSpPr>
          <p:nvPr>
            <p:ph idx="1"/>
          </p:nvPr>
        </p:nvSpPr>
        <p:spPr>
          <a:xfrm>
            <a:off x="539552" y="1268760"/>
            <a:ext cx="8003232" cy="1944215"/>
          </a:xfrm>
          <a:solidFill>
            <a:schemeClr val="accent3"/>
          </a:solidFill>
          <a:ln w="28575">
            <a:solidFill>
              <a:srgbClr val="0070C0"/>
            </a:solidFill>
          </a:ln>
        </p:spPr>
        <p:txBody>
          <a:bodyPr/>
          <a:lstStyle/>
          <a:p>
            <a:pPr marL="176213" indent="717550" rtl="0">
              <a:lnSpc>
                <a:spcPts val="4200"/>
              </a:lnSpc>
              <a:buNone/>
            </a:pPr>
            <a:r>
              <a:rPr lang="zh-CN" altLang="en-US" sz="2800" dirty="0">
                <a:latin typeface="黑体" panose="02010609060101010101" pitchFamily="49" charset="-122"/>
                <a:ea typeface="黑体" panose="02010609060101010101" pitchFamily="49" charset="-122"/>
              </a:rPr>
              <a:t>我见日光之下有</a:t>
            </a:r>
            <a:r>
              <a:rPr lang="zh-CN" altLang="en-US" sz="2800" dirty="0">
                <a:solidFill>
                  <a:srgbClr val="FF0000"/>
                </a:solidFill>
                <a:latin typeface="黑体" panose="02010609060101010101" pitchFamily="49" charset="-122"/>
                <a:ea typeface="黑体" panose="02010609060101010101" pitchFamily="49" charset="-122"/>
              </a:rPr>
              <a:t>一件新事</a:t>
            </a:r>
            <a:r>
              <a:rPr lang="zh-CN" altLang="en-US" sz="2800" dirty="0">
                <a:latin typeface="黑体" panose="02010609060101010101" pitchFamily="49" charset="-122"/>
                <a:ea typeface="黑体" panose="02010609060101010101" pitchFamily="49" charset="-122"/>
              </a:rPr>
              <a:t>，似乎出于</a:t>
            </a:r>
            <a:r>
              <a:rPr lang="zh-CN" altLang="en-US" sz="2800" dirty="0">
                <a:solidFill>
                  <a:srgbClr val="FF0000"/>
                </a:solidFill>
                <a:latin typeface="黑体" panose="02010609060101010101" pitchFamily="49" charset="-122"/>
                <a:ea typeface="黑体" panose="02010609060101010101" pitchFamily="49" charset="-122"/>
              </a:rPr>
              <a:t>掌权的智慧</a:t>
            </a:r>
            <a:r>
              <a:rPr lang="zh-CN" altLang="en-US" sz="2800" dirty="0">
                <a:latin typeface="黑体" panose="02010609060101010101" pitchFamily="49" charset="-122"/>
                <a:ea typeface="黑体" panose="02010609060101010101" pitchFamily="49" charset="-122"/>
              </a:rPr>
              <a:t>，就是愚昧人坐在低位；富足人立在高位。我见到王子骑马，仆人在地上步行。</a:t>
            </a:r>
            <a:endParaRPr lang="en-US" altLang="zh-CN" sz="2800" dirty="0">
              <a:latin typeface="黑体" panose="02010609060101010101" pitchFamily="49" charset="-122"/>
              <a:ea typeface="黑体" panose="02010609060101010101" pitchFamily="49" charset="-122"/>
            </a:endParaRPr>
          </a:p>
          <a:p>
            <a:endParaRPr lang="zh-SG" altLang="en-US" sz="2800" dirty="0">
              <a:latin typeface="黑体" panose="02010609060101010101" pitchFamily="49" charset="-122"/>
              <a:ea typeface="黑体" panose="02010609060101010101" pitchFamily="49" charset="-122"/>
            </a:endParaRPr>
          </a:p>
        </p:txBody>
      </p:sp>
      <p:sp>
        <p:nvSpPr>
          <p:cNvPr id="4" name="标题 14337">
            <a:extLst>
              <a:ext uri="{FF2B5EF4-FFF2-40B4-BE49-F238E27FC236}">
                <a16:creationId xmlns:a16="http://schemas.microsoft.com/office/drawing/2014/main" id="{00CDB4AD-D737-4B4B-B84A-606B4FFD8240}"/>
              </a:ext>
            </a:extLst>
          </p:cNvPr>
          <p:cNvSpPr>
            <a:spLocks noGrp="1"/>
          </p:cNvSpPr>
          <p:nvPr>
            <p:ph type="title"/>
          </p:nvPr>
        </p:nvSpPr>
        <p:spPr>
          <a:xfrm>
            <a:off x="457200" y="154642"/>
            <a:ext cx="8229600" cy="900711"/>
          </a:xfrm>
        </p:spPr>
        <p:txBody>
          <a:bodyPr anchor="ctr"/>
          <a:lstStyle/>
          <a:p>
            <a:r>
              <a:rPr lang="zh-CN" altLang="en-US" sz="3200" dirty="0">
                <a:solidFill>
                  <a:schemeClr val="accent2">
                    <a:lumMod val="75000"/>
                  </a:schemeClr>
                </a:solidFill>
                <a:ea typeface="STHupo" panose="02010800040101010101" pitchFamily="2" charset="-122"/>
              </a:rPr>
              <a:t>基督的救赎带来生命与身份的翻转</a:t>
            </a:r>
          </a:p>
        </p:txBody>
      </p:sp>
      <p:sp>
        <p:nvSpPr>
          <p:cNvPr id="5" name="矩形: 圆角 4">
            <a:extLst>
              <a:ext uri="{FF2B5EF4-FFF2-40B4-BE49-F238E27FC236}">
                <a16:creationId xmlns:a16="http://schemas.microsoft.com/office/drawing/2014/main" id="{4F893455-E4A9-44FE-8A53-200C5AEBFE9F}"/>
              </a:ext>
            </a:extLst>
          </p:cNvPr>
          <p:cNvSpPr/>
          <p:nvPr/>
        </p:nvSpPr>
        <p:spPr>
          <a:xfrm>
            <a:off x="2555776" y="1844823"/>
            <a:ext cx="2520280" cy="503771"/>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SG" altLang="en-US"/>
          </a:p>
        </p:txBody>
      </p:sp>
      <p:sp>
        <p:nvSpPr>
          <p:cNvPr id="6" name="矩形: 圆角 5">
            <a:extLst>
              <a:ext uri="{FF2B5EF4-FFF2-40B4-BE49-F238E27FC236}">
                <a16:creationId xmlns:a16="http://schemas.microsoft.com/office/drawing/2014/main" id="{921FBDB4-2D84-4DD6-BDDF-84DB7E67DEB9}"/>
              </a:ext>
            </a:extLst>
          </p:cNvPr>
          <p:cNvSpPr/>
          <p:nvPr/>
        </p:nvSpPr>
        <p:spPr>
          <a:xfrm>
            <a:off x="5364088" y="1845108"/>
            <a:ext cx="2520280" cy="503771"/>
          </a:xfrm>
          <a:prstGeom prst="roundRect">
            <a:avLst/>
          </a:prstGeom>
          <a:no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SG" altLang="en-US"/>
          </a:p>
        </p:txBody>
      </p:sp>
      <p:sp>
        <p:nvSpPr>
          <p:cNvPr id="7" name="矩形: 圆角 6">
            <a:extLst>
              <a:ext uri="{FF2B5EF4-FFF2-40B4-BE49-F238E27FC236}">
                <a16:creationId xmlns:a16="http://schemas.microsoft.com/office/drawing/2014/main" id="{ED79B047-C232-49B9-8E5E-F6D8626E0ABD}"/>
              </a:ext>
            </a:extLst>
          </p:cNvPr>
          <p:cNvSpPr/>
          <p:nvPr/>
        </p:nvSpPr>
        <p:spPr>
          <a:xfrm>
            <a:off x="1835696" y="2420886"/>
            <a:ext cx="1512168" cy="503771"/>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SG" altLang="en-US"/>
          </a:p>
        </p:txBody>
      </p:sp>
      <p:sp>
        <p:nvSpPr>
          <p:cNvPr id="8" name="矩形: 圆角 7">
            <a:extLst>
              <a:ext uri="{FF2B5EF4-FFF2-40B4-BE49-F238E27FC236}">
                <a16:creationId xmlns:a16="http://schemas.microsoft.com/office/drawing/2014/main" id="{04B24364-E88D-4121-84A7-DC647B24A1FC}"/>
              </a:ext>
            </a:extLst>
          </p:cNvPr>
          <p:cNvSpPr/>
          <p:nvPr/>
        </p:nvSpPr>
        <p:spPr>
          <a:xfrm>
            <a:off x="3649514" y="2420885"/>
            <a:ext cx="2520280" cy="503771"/>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SG" altLang="en-US"/>
          </a:p>
        </p:txBody>
      </p:sp>
      <p:sp>
        <p:nvSpPr>
          <p:cNvPr id="10" name="矩形: 圆角 9">
            <a:extLst>
              <a:ext uri="{FF2B5EF4-FFF2-40B4-BE49-F238E27FC236}">
                <a16:creationId xmlns:a16="http://schemas.microsoft.com/office/drawing/2014/main" id="{E6C48A48-A7A3-40AB-B49D-1C70C9E3EEAA}"/>
              </a:ext>
            </a:extLst>
          </p:cNvPr>
          <p:cNvSpPr/>
          <p:nvPr/>
        </p:nvSpPr>
        <p:spPr>
          <a:xfrm>
            <a:off x="965826" y="3745429"/>
            <a:ext cx="1476164" cy="6480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a:solidFill>
                  <a:schemeClr val="tx1"/>
                </a:solidFill>
                <a:latin typeface="黑体" panose="02010609060101010101" pitchFamily="49" charset="-122"/>
                <a:ea typeface="黑体" panose="02010609060101010101" pitchFamily="49" charset="-122"/>
              </a:rPr>
              <a:t>愚昧人</a:t>
            </a:r>
            <a:endParaRPr lang="zh-SG" altLang="en-US" sz="2800" dirty="0">
              <a:solidFill>
                <a:schemeClr val="tx1"/>
              </a:solidFill>
              <a:latin typeface="黑体" panose="02010609060101010101" pitchFamily="49" charset="-122"/>
              <a:ea typeface="黑体" panose="02010609060101010101" pitchFamily="49" charset="-122"/>
            </a:endParaRPr>
          </a:p>
        </p:txBody>
      </p:sp>
      <p:sp>
        <p:nvSpPr>
          <p:cNvPr id="11" name="矩形: 圆角 10">
            <a:extLst>
              <a:ext uri="{FF2B5EF4-FFF2-40B4-BE49-F238E27FC236}">
                <a16:creationId xmlns:a16="http://schemas.microsoft.com/office/drawing/2014/main" id="{2BB74AF2-6ABD-4DAA-9751-98E36EB97143}"/>
              </a:ext>
            </a:extLst>
          </p:cNvPr>
          <p:cNvSpPr/>
          <p:nvPr/>
        </p:nvSpPr>
        <p:spPr>
          <a:xfrm>
            <a:off x="6464912" y="3731122"/>
            <a:ext cx="1476164" cy="64807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a:solidFill>
                  <a:srgbClr val="FF0000"/>
                </a:solidFill>
                <a:latin typeface="黑体" panose="02010609060101010101" pitchFamily="49" charset="-122"/>
                <a:ea typeface="黑体" panose="02010609060101010101" pitchFamily="49" charset="-122"/>
              </a:rPr>
              <a:t>富足人</a:t>
            </a:r>
            <a:endParaRPr lang="zh-SG" altLang="en-US" sz="2800" dirty="0">
              <a:solidFill>
                <a:srgbClr val="FF0000"/>
              </a:solidFill>
              <a:latin typeface="黑体" panose="02010609060101010101" pitchFamily="49" charset="-122"/>
              <a:ea typeface="黑体" panose="02010609060101010101" pitchFamily="49" charset="-122"/>
            </a:endParaRPr>
          </a:p>
        </p:txBody>
      </p:sp>
      <p:sp>
        <p:nvSpPr>
          <p:cNvPr id="13" name="矩形: 圆角 12">
            <a:extLst>
              <a:ext uri="{FF2B5EF4-FFF2-40B4-BE49-F238E27FC236}">
                <a16:creationId xmlns:a16="http://schemas.microsoft.com/office/drawing/2014/main" id="{144F9C72-A8D3-48B9-9565-FDA6B5DFA935}"/>
              </a:ext>
            </a:extLst>
          </p:cNvPr>
          <p:cNvSpPr/>
          <p:nvPr/>
        </p:nvSpPr>
        <p:spPr>
          <a:xfrm>
            <a:off x="1010639" y="5193261"/>
            <a:ext cx="1476164" cy="6480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a:solidFill>
                  <a:schemeClr val="tx1"/>
                </a:solidFill>
                <a:latin typeface="黑体" panose="02010609060101010101" pitchFamily="49" charset="-122"/>
                <a:ea typeface="黑体" panose="02010609060101010101" pitchFamily="49" charset="-122"/>
              </a:rPr>
              <a:t>仆人</a:t>
            </a:r>
            <a:endParaRPr lang="zh-SG" altLang="en-US" sz="2800" dirty="0">
              <a:solidFill>
                <a:schemeClr val="tx1"/>
              </a:solidFill>
              <a:latin typeface="黑体" panose="02010609060101010101" pitchFamily="49" charset="-122"/>
              <a:ea typeface="黑体" panose="02010609060101010101" pitchFamily="49" charset="-122"/>
            </a:endParaRPr>
          </a:p>
        </p:txBody>
      </p:sp>
      <p:sp>
        <p:nvSpPr>
          <p:cNvPr id="14" name="矩形: 圆角 13">
            <a:extLst>
              <a:ext uri="{FF2B5EF4-FFF2-40B4-BE49-F238E27FC236}">
                <a16:creationId xmlns:a16="http://schemas.microsoft.com/office/drawing/2014/main" id="{006D5E7F-50FF-4487-93C1-B665762ED0FD}"/>
              </a:ext>
            </a:extLst>
          </p:cNvPr>
          <p:cNvSpPr/>
          <p:nvPr/>
        </p:nvSpPr>
        <p:spPr>
          <a:xfrm>
            <a:off x="6464912" y="5193261"/>
            <a:ext cx="1476164" cy="64807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a:solidFill>
                  <a:srgbClr val="FF0000"/>
                </a:solidFill>
                <a:latin typeface="黑体" panose="02010609060101010101" pitchFamily="49" charset="-122"/>
                <a:ea typeface="黑体" panose="02010609060101010101" pitchFamily="49" charset="-122"/>
              </a:rPr>
              <a:t>王子</a:t>
            </a:r>
            <a:endParaRPr lang="zh-SG" altLang="en-US" sz="2800" dirty="0">
              <a:solidFill>
                <a:srgbClr val="FF0000"/>
              </a:solidFill>
              <a:latin typeface="黑体" panose="02010609060101010101" pitchFamily="49" charset="-122"/>
              <a:ea typeface="黑体" panose="02010609060101010101" pitchFamily="49" charset="-122"/>
            </a:endParaRPr>
          </a:p>
        </p:txBody>
      </p:sp>
      <p:sp>
        <p:nvSpPr>
          <p:cNvPr id="15" name="矩形: 圆角 14">
            <a:extLst>
              <a:ext uri="{FF2B5EF4-FFF2-40B4-BE49-F238E27FC236}">
                <a16:creationId xmlns:a16="http://schemas.microsoft.com/office/drawing/2014/main" id="{E090958B-4012-4551-856B-65D915ACFDB4}"/>
              </a:ext>
            </a:extLst>
          </p:cNvPr>
          <p:cNvSpPr/>
          <p:nvPr/>
        </p:nvSpPr>
        <p:spPr>
          <a:xfrm>
            <a:off x="3827107" y="3501008"/>
            <a:ext cx="1343735" cy="54394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0000"/>
                </a:solidFill>
                <a:latin typeface="黑体" panose="02010609060101010101" pitchFamily="49" charset="-122"/>
                <a:ea typeface="黑体" panose="02010609060101010101" pitchFamily="49" charset="-122"/>
              </a:rPr>
              <a:t>立在高位</a:t>
            </a:r>
            <a:endParaRPr lang="zh-SG" altLang="en-US" sz="2000" dirty="0">
              <a:solidFill>
                <a:srgbClr val="FF0000"/>
              </a:solidFill>
              <a:latin typeface="黑体" panose="02010609060101010101" pitchFamily="49" charset="-122"/>
              <a:ea typeface="黑体" panose="02010609060101010101" pitchFamily="49" charset="-122"/>
            </a:endParaRPr>
          </a:p>
        </p:txBody>
      </p:sp>
      <p:sp>
        <p:nvSpPr>
          <p:cNvPr id="16" name="矩形: 圆角 15">
            <a:extLst>
              <a:ext uri="{FF2B5EF4-FFF2-40B4-BE49-F238E27FC236}">
                <a16:creationId xmlns:a16="http://schemas.microsoft.com/office/drawing/2014/main" id="{5DC1D87E-24C5-4FF3-8831-CE68D92A7CE0}"/>
              </a:ext>
            </a:extLst>
          </p:cNvPr>
          <p:cNvSpPr/>
          <p:nvPr/>
        </p:nvSpPr>
        <p:spPr>
          <a:xfrm>
            <a:off x="3827107" y="4201140"/>
            <a:ext cx="1343735" cy="5439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tx1"/>
                </a:solidFill>
                <a:latin typeface="黑体" panose="02010609060101010101" pitchFamily="49" charset="-122"/>
                <a:ea typeface="黑体" panose="02010609060101010101" pitchFamily="49" charset="-122"/>
              </a:rPr>
              <a:t>坐在低位</a:t>
            </a:r>
            <a:endParaRPr lang="zh-SG" altLang="en-US" sz="2000" dirty="0">
              <a:solidFill>
                <a:schemeClr val="tx1"/>
              </a:solidFill>
              <a:latin typeface="黑体" panose="02010609060101010101" pitchFamily="49" charset="-122"/>
              <a:ea typeface="黑体" panose="02010609060101010101" pitchFamily="49" charset="-122"/>
            </a:endParaRPr>
          </a:p>
        </p:txBody>
      </p:sp>
      <p:sp>
        <p:nvSpPr>
          <p:cNvPr id="18" name="矩形: 圆角 17">
            <a:extLst>
              <a:ext uri="{FF2B5EF4-FFF2-40B4-BE49-F238E27FC236}">
                <a16:creationId xmlns:a16="http://schemas.microsoft.com/office/drawing/2014/main" id="{CB5720AA-8791-4B45-B803-17F3F8A5FB8A}"/>
              </a:ext>
            </a:extLst>
          </p:cNvPr>
          <p:cNvSpPr/>
          <p:nvPr/>
        </p:nvSpPr>
        <p:spPr>
          <a:xfrm>
            <a:off x="3827107" y="4921288"/>
            <a:ext cx="1343735" cy="54394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0000"/>
                </a:solidFill>
                <a:latin typeface="黑体" panose="02010609060101010101" pitchFamily="49" charset="-122"/>
                <a:ea typeface="黑体" panose="02010609060101010101" pitchFamily="49" charset="-122"/>
              </a:rPr>
              <a:t>骑在马上</a:t>
            </a:r>
            <a:endParaRPr lang="zh-SG" altLang="en-US" sz="2000" dirty="0">
              <a:solidFill>
                <a:srgbClr val="FF0000"/>
              </a:solidFill>
              <a:latin typeface="黑体" panose="02010609060101010101" pitchFamily="49" charset="-122"/>
              <a:ea typeface="黑体" panose="02010609060101010101" pitchFamily="49" charset="-122"/>
            </a:endParaRPr>
          </a:p>
        </p:txBody>
      </p:sp>
      <p:sp>
        <p:nvSpPr>
          <p:cNvPr id="19" name="矩形: 圆角 18">
            <a:extLst>
              <a:ext uri="{FF2B5EF4-FFF2-40B4-BE49-F238E27FC236}">
                <a16:creationId xmlns:a16="http://schemas.microsoft.com/office/drawing/2014/main" id="{3885B10D-6E1A-4B04-B95C-F022CBEFF1C6}"/>
              </a:ext>
            </a:extLst>
          </p:cNvPr>
          <p:cNvSpPr/>
          <p:nvPr/>
        </p:nvSpPr>
        <p:spPr>
          <a:xfrm>
            <a:off x="3827107" y="5621420"/>
            <a:ext cx="1343735" cy="5439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tx1"/>
                </a:solidFill>
                <a:latin typeface="黑体" panose="02010609060101010101" pitchFamily="49" charset="-122"/>
                <a:ea typeface="黑体" panose="02010609060101010101" pitchFamily="49" charset="-122"/>
              </a:rPr>
              <a:t>地上步行</a:t>
            </a:r>
            <a:endParaRPr lang="zh-SG" altLang="en-US" sz="2000" dirty="0">
              <a:solidFill>
                <a:schemeClr val="tx1"/>
              </a:solidFill>
              <a:latin typeface="黑体" panose="02010609060101010101" pitchFamily="49" charset="-122"/>
              <a:ea typeface="黑体" panose="02010609060101010101" pitchFamily="49" charset="-122"/>
            </a:endParaRPr>
          </a:p>
        </p:txBody>
      </p:sp>
      <p:cxnSp>
        <p:nvCxnSpPr>
          <p:cNvPr id="21" name="直接箭头连接符 20">
            <a:extLst>
              <a:ext uri="{FF2B5EF4-FFF2-40B4-BE49-F238E27FC236}">
                <a16:creationId xmlns:a16="http://schemas.microsoft.com/office/drawing/2014/main" id="{6405C3A9-D76A-46F9-BEAD-1FD614079297}"/>
              </a:ext>
            </a:extLst>
          </p:cNvPr>
          <p:cNvCxnSpPr>
            <a:cxnSpLocks/>
          </p:cNvCxnSpPr>
          <p:nvPr/>
        </p:nvCxnSpPr>
        <p:spPr>
          <a:xfrm>
            <a:off x="2629480" y="4044955"/>
            <a:ext cx="1053800" cy="34854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接箭头连接符 22">
            <a:extLst>
              <a:ext uri="{FF2B5EF4-FFF2-40B4-BE49-F238E27FC236}">
                <a16:creationId xmlns:a16="http://schemas.microsoft.com/office/drawing/2014/main" id="{3405AD70-BB47-41A2-8B59-8826270E4D20}"/>
              </a:ext>
            </a:extLst>
          </p:cNvPr>
          <p:cNvCxnSpPr>
            <a:cxnSpLocks/>
          </p:cNvCxnSpPr>
          <p:nvPr/>
        </p:nvCxnSpPr>
        <p:spPr>
          <a:xfrm>
            <a:off x="2676864" y="5517296"/>
            <a:ext cx="1006416" cy="36433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接箭头连接符 23">
            <a:extLst>
              <a:ext uri="{FF2B5EF4-FFF2-40B4-BE49-F238E27FC236}">
                <a16:creationId xmlns:a16="http://schemas.microsoft.com/office/drawing/2014/main" id="{0C57CB1D-829B-4793-BA6B-896A8AF09755}"/>
              </a:ext>
            </a:extLst>
          </p:cNvPr>
          <p:cNvCxnSpPr>
            <a:cxnSpLocks/>
          </p:cNvCxnSpPr>
          <p:nvPr/>
        </p:nvCxnSpPr>
        <p:spPr>
          <a:xfrm flipH="1" flipV="1">
            <a:off x="5292080" y="3731122"/>
            <a:ext cx="972193" cy="35822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接箭头连接符 25">
            <a:extLst>
              <a:ext uri="{FF2B5EF4-FFF2-40B4-BE49-F238E27FC236}">
                <a16:creationId xmlns:a16="http://schemas.microsoft.com/office/drawing/2014/main" id="{01F9C9AF-8D0E-4F6F-BDDF-221038186387}"/>
              </a:ext>
            </a:extLst>
          </p:cNvPr>
          <p:cNvCxnSpPr>
            <a:cxnSpLocks/>
          </p:cNvCxnSpPr>
          <p:nvPr/>
        </p:nvCxnSpPr>
        <p:spPr>
          <a:xfrm flipH="1" flipV="1">
            <a:off x="5292080" y="5085184"/>
            <a:ext cx="970765" cy="41268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文本框 24">
            <a:extLst>
              <a:ext uri="{FF2B5EF4-FFF2-40B4-BE49-F238E27FC236}">
                <a16:creationId xmlns:a16="http://schemas.microsoft.com/office/drawing/2014/main" id="{2FB34CC4-F9F1-4EDA-9940-3404F737A74C}"/>
              </a:ext>
            </a:extLst>
          </p:cNvPr>
          <p:cNvSpPr txBox="1"/>
          <p:nvPr/>
        </p:nvSpPr>
        <p:spPr>
          <a:xfrm>
            <a:off x="1010639" y="4517667"/>
            <a:ext cx="1476164" cy="584775"/>
          </a:xfrm>
          <a:prstGeom prst="rect">
            <a:avLst/>
          </a:prstGeom>
          <a:noFill/>
        </p:spPr>
        <p:txBody>
          <a:bodyPr wrap="square" rtlCol="0">
            <a:spAutoFit/>
          </a:bodyPr>
          <a:lstStyle/>
          <a:p>
            <a:pPr algn="ctr"/>
            <a:r>
              <a:rPr lang="zh-CN" altLang="en-US" sz="3200" dirty="0">
                <a:latin typeface="华文琥珀" panose="02010800040101010101" pitchFamily="2" charset="-122"/>
                <a:ea typeface="华文琥珀" panose="02010800040101010101" pitchFamily="2" charset="-122"/>
              </a:rPr>
              <a:t>撒旦</a:t>
            </a:r>
            <a:endParaRPr lang="zh-SG" altLang="en-US" sz="3200" dirty="0">
              <a:latin typeface="华文琥珀" panose="02010800040101010101" pitchFamily="2" charset="-122"/>
              <a:ea typeface="华文琥珀" panose="02010800040101010101" pitchFamily="2" charset="-122"/>
            </a:endParaRPr>
          </a:p>
        </p:txBody>
      </p:sp>
      <p:sp>
        <p:nvSpPr>
          <p:cNvPr id="28" name="文本框 27">
            <a:extLst>
              <a:ext uri="{FF2B5EF4-FFF2-40B4-BE49-F238E27FC236}">
                <a16:creationId xmlns:a16="http://schemas.microsoft.com/office/drawing/2014/main" id="{C8A36505-941D-4151-A420-965D68F3A9B6}"/>
              </a:ext>
            </a:extLst>
          </p:cNvPr>
          <p:cNvSpPr txBox="1"/>
          <p:nvPr/>
        </p:nvSpPr>
        <p:spPr>
          <a:xfrm>
            <a:off x="6231674" y="4492434"/>
            <a:ext cx="2169493" cy="584775"/>
          </a:xfrm>
          <a:prstGeom prst="rect">
            <a:avLst/>
          </a:prstGeom>
          <a:noFill/>
        </p:spPr>
        <p:txBody>
          <a:bodyPr wrap="square" rtlCol="0">
            <a:spAutoFit/>
          </a:bodyPr>
          <a:lstStyle/>
          <a:p>
            <a:pPr algn="ctr"/>
            <a:r>
              <a:rPr lang="zh-CN" altLang="en-US" sz="3200" dirty="0">
                <a:solidFill>
                  <a:srgbClr val="FF0000"/>
                </a:solidFill>
                <a:latin typeface="华文琥珀" panose="02010800040101010101" pitchFamily="2" charset="-122"/>
                <a:ea typeface="华文琥珀" panose="02010800040101010101" pitchFamily="2" charset="-122"/>
              </a:rPr>
              <a:t>神的儿女</a:t>
            </a:r>
            <a:endParaRPr lang="zh-SG" altLang="en-US" sz="3200" dirty="0">
              <a:solidFill>
                <a:srgbClr val="FF0000"/>
              </a:solidFill>
              <a:latin typeface="华文琥珀" panose="02010800040101010101" pitchFamily="2" charset="-122"/>
              <a:ea typeface="华文琥珀" panose="02010800040101010101" pitchFamily="2" charset="-122"/>
            </a:endParaRPr>
          </a:p>
        </p:txBody>
      </p:sp>
    </p:spTree>
    <p:extLst>
      <p:ext uri="{BB962C8B-B14F-4D97-AF65-F5344CB8AC3E}">
        <p14:creationId xmlns:p14="http://schemas.microsoft.com/office/powerpoint/2010/main" val="3951444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barn(inVertical)">
                                      <p:cBhvr>
                                        <p:cTn id="21" dur="500"/>
                                        <p:tgtEl>
                                          <p:spTgt spid="6"/>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barn(inVertical)">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ipe(left)">
                                      <p:cBhvr>
                                        <p:cTn id="29" dur="5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wipe(left)">
                                      <p:cBhvr>
                                        <p:cTn id="34" dur="500"/>
                                        <p:tgtEl>
                                          <p:spTgt spid="21"/>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2"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wipe(right)">
                                      <p:cBhvr>
                                        <p:cTn id="39" dur="500"/>
                                        <p:tgtEl>
                                          <p:spTgt spid="16"/>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wipe(left)">
                                      <p:cBhvr>
                                        <p:cTn id="44" dur="500"/>
                                        <p:tgtEl>
                                          <p:spTgt spid="13"/>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wipe(left)">
                                      <p:cBhvr>
                                        <p:cTn id="49" dur="500"/>
                                        <p:tgtEl>
                                          <p:spTgt spid="23"/>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2" fill="hold" grpId="0" nodeType="click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wipe(right)">
                                      <p:cBhvr>
                                        <p:cTn id="54" dur="500"/>
                                        <p:tgtEl>
                                          <p:spTgt spid="19"/>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2" fill="hold" grpId="0" nodeType="click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wipe(right)">
                                      <p:cBhvr>
                                        <p:cTn id="59" dur="500"/>
                                        <p:tgtEl>
                                          <p:spTgt spid="11"/>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2" fill="hold" nodeType="click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wipe(right)">
                                      <p:cBhvr>
                                        <p:cTn id="64" dur="500"/>
                                        <p:tgtEl>
                                          <p:spTgt spid="24"/>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15"/>
                                        </p:tgtEl>
                                        <p:attrNameLst>
                                          <p:attrName>style.visibility</p:attrName>
                                        </p:attrNameLst>
                                      </p:cBhvr>
                                      <p:to>
                                        <p:strVal val="visible"/>
                                      </p:to>
                                    </p:set>
                                    <p:animEffect transition="in" filter="wipe(left)">
                                      <p:cBhvr>
                                        <p:cTn id="69" dur="500"/>
                                        <p:tgtEl>
                                          <p:spTgt spid="15"/>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2" fill="hold" grpId="0" nodeType="clickEffect">
                                  <p:stCondLst>
                                    <p:cond delay="0"/>
                                  </p:stCondLst>
                                  <p:childTnLst>
                                    <p:set>
                                      <p:cBhvr>
                                        <p:cTn id="73" dur="1" fill="hold">
                                          <p:stCondLst>
                                            <p:cond delay="0"/>
                                          </p:stCondLst>
                                        </p:cTn>
                                        <p:tgtEl>
                                          <p:spTgt spid="14"/>
                                        </p:tgtEl>
                                        <p:attrNameLst>
                                          <p:attrName>style.visibility</p:attrName>
                                        </p:attrNameLst>
                                      </p:cBhvr>
                                      <p:to>
                                        <p:strVal val="visible"/>
                                      </p:to>
                                    </p:set>
                                    <p:animEffect transition="in" filter="wipe(right)">
                                      <p:cBhvr>
                                        <p:cTn id="74" dur="500"/>
                                        <p:tgtEl>
                                          <p:spTgt spid="14"/>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2" fill="hold" nodeType="clickEffect">
                                  <p:stCondLst>
                                    <p:cond delay="0"/>
                                  </p:stCondLst>
                                  <p:childTnLst>
                                    <p:set>
                                      <p:cBhvr>
                                        <p:cTn id="78" dur="1" fill="hold">
                                          <p:stCondLst>
                                            <p:cond delay="0"/>
                                          </p:stCondLst>
                                        </p:cTn>
                                        <p:tgtEl>
                                          <p:spTgt spid="26"/>
                                        </p:tgtEl>
                                        <p:attrNameLst>
                                          <p:attrName>style.visibility</p:attrName>
                                        </p:attrNameLst>
                                      </p:cBhvr>
                                      <p:to>
                                        <p:strVal val="visible"/>
                                      </p:to>
                                    </p:set>
                                    <p:animEffect transition="in" filter="wipe(right)">
                                      <p:cBhvr>
                                        <p:cTn id="79" dur="500"/>
                                        <p:tgtEl>
                                          <p:spTgt spid="26"/>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grpId="0" nodeType="clickEffect">
                                  <p:stCondLst>
                                    <p:cond delay="0"/>
                                  </p:stCondLst>
                                  <p:childTnLst>
                                    <p:set>
                                      <p:cBhvr>
                                        <p:cTn id="83" dur="1" fill="hold">
                                          <p:stCondLst>
                                            <p:cond delay="0"/>
                                          </p:stCondLst>
                                        </p:cTn>
                                        <p:tgtEl>
                                          <p:spTgt spid="18"/>
                                        </p:tgtEl>
                                        <p:attrNameLst>
                                          <p:attrName>style.visibility</p:attrName>
                                        </p:attrNameLst>
                                      </p:cBhvr>
                                      <p:to>
                                        <p:strVal val="visible"/>
                                      </p:to>
                                    </p:set>
                                    <p:animEffect transition="in" filter="wipe(left)">
                                      <p:cBhvr>
                                        <p:cTn id="84" dur="500"/>
                                        <p:tgtEl>
                                          <p:spTgt spid="18"/>
                                        </p:tgtEl>
                                      </p:cBhvr>
                                    </p:animEffec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25"/>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5" grpId="0" animBg="1"/>
      <p:bldP spid="6" grpId="0" animBg="1"/>
      <p:bldP spid="7" grpId="0" animBg="1"/>
      <p:bldP spid="8" grpId="0" animBg="1"/>
      <p:bldP spid="10" grpId="0" animBg="1"/>
      <p:bldP spid="11" grpId="0" animBg="1"/>
      <p:bldP spid="13" grpId="0" animBg="1"/>
      <p:bldP spid="14" grpId="0" animBg="1"/>
      <p:bldP spid="15" grpId="0" animBg="1"/>
      <p:bldP spid="16" grpId="0" animBg="1"/>
      <p:bldP spid="18" grpId="0" animBg="1"/>
      <p:bldP spid="19" grpId="0" animBg="1"/>
      <p:bldP spid="25" grpId="0"/>
      <p:bldP spid="28" grpId="0"/>
    </p:bldLst>
  </p:timing>
</p:sld>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2019</TotalTime>
  <Words>2033</Words>
  <Application>Microsoft Office PowerPoint</Application>
  <PresentationFormat>全屏显示(4:3)</PresentationFormat>
  <Paragraphs>215</Paragraphs>
  <Slides>30</Slides>
  <Notes>9</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30</vt:i4>
      </vt:variant>
    </vt:vector>
  </HeadingPairs>
  <TitlesOfParts>
    <vt:vector size="39" baseType="lpstr">
      <vt:lpstr>SimHei</vt:lpstr>
      <vt:lpstr>SimHei</vt:lpstr>
      <vt:lpstr>STCaiyun</vt:lpstr>
      <vt:lpstr>STHupo</vt:lpstr>
      <vt:lpstr>STHupo</vt:lpstr>
      <vt:lpstr>华文楷体</vt:lpstr>
      <vt:lpstr>Arial</vt:lpstr>
      <vt:lpstr>Calibri</vt:lpstr>
      <vt:lpstr>默认设计模板</vt:lpstr>
      <vt:lpstr>PowerPoint 演示文稿</vt:lpstr>
      <vt:lpstr>PowerPoint 演示文稿</vt:lpstr>
      <vt:lpstr>初代基督徒见面记号</vt:lpstr>
      <vt:lpstr>PowerPoint 演示文稿</vt:lpstr>
      <vt:lpstr>合成一个“鱼”的记号</vt:lpstr>
      <vt:lpstr>PowerPoint 演示文稿</vt:lpstr>
      <vt:lpstr>PowerPoint 演示文稿</vt:lpstr>
      <vt:lpstr>日光之下的祸患？</vt:lpstr>
      <vt:lpstr>基督的救赎带来生命与身份的翻转</vt:lpstr>
      <vt:lpstr>我们所传的是什么福音？</vt:lpstr>
      <vt:lpstr>福音的比较</vt:lpstr>
      <vt:lpstr>天国的历史发展</vt:lpstr>
      <vt:lpstr>天国的历史发展</vt:lpstr>
      <vt:lpstr>天国的历史进程</vt:lpstr>
      <vt:lpstr>什么是福音？</vt:lpstr>
      <vt:lpstr>什么是福音？</vt:lpstr>
      <vt:lpstr>天国的福音</vt:lpstr>
      <vt:lpstr>天国的福音</vt:lpstr>
      <vt:lpstr>天国的福音</vt:lpstr>
      <vt:lpstr>耶稣基督所传天国的福音</vt:lpstr>
      <vt:lpstr>耶稣基督的天国使命</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天国的恢复</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Barnabas</dc:creator>
  <cp:lastModifiedBy>Rainbow Home Christian Church</cp:lastModifiedBy>
  <cp:revision>145</cp:revision>
  <dcterms:created xsi:type="dcterms:W3CDTF">2015-04-24T09:31:00Z</dcterms:created>
  <dcterms:modified xsi:type="dcterms:W3CDTF">2019-10-20T09:48:43Z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2052-11.1.0.7849</vt:lpwstr>
  </property>
</Properties>
</file>